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
  </p:notesMasterIdLst>
  <p:handoutMasterIdLst>
    <p:handoutMasterId r:id="rId14"/>
  </p:handoutMasterIdLst>
  <p:sldIdLst>
    <p:sldId id="256" r:id="rId2"/>
    <p:sldId id="288" r:id="rId3"/>
    <p:sldId id="289" r:id="rId4"/>
    <p:sldId id="290" r:id="rId5"/>
    <p:sldId id="291" r:id="rId6"/>
    <p:sldId id="292" r:id="rId7"/>
    <p:sldId id="293" r:id="rId8"/>
    <p:sldId id="294" r:id="rId9"/>
    <p:sldId id="295" r:id="rId10"/>
    <p:sldId id="296" r:id="rId11"/>
    <p:sldId id="297" r:id="rId12"/>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8174"/>
    <a:srgbClr val="1CB0E6"/>
    <a:srgbClr val="14B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79238" autoAdjust="0"/>
  </p:normalViewPr>
  <p:slideViewPr>
    <p:cSldViewPr snapToGrid="0">
      <p:cViewPr varScale="1">
        <p:scale>
          <a:sx n="70" d="100"/>
          <a:sy n="70" d="100"/>
        </p:scale>
        <p:origin x="1714" y="48"/>
      </p:cViewPr>
      <p:guideLst/>
    </p:cSldViewPr>
  </p:slideViewPr>
  <p:notesTextViewPr>
    <p:cViewPr>
      <p:scale>
        <a:sx n="3" d="2"/>
        <a:sy n="3" d="2"/>
      </p:scale>
      <p:origin x="0" y="0"/>
    </p:cViewPr>
  </p:notesTextViewPr>
  <p:notesViewPr>
    <p:cSldViewPr snapToGrid="0">
      <p:cViewPr varScale="1">
        <p:scale>
          <a:sx n="76" d="100"/>
          <a:sy n="76" d="100"/>
        </p:scale>
        <p:origin x="2846"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B43FE1C-6977-470D-82A3-9C52BB852FDD}" type="datetimeFigureOut">
              <a:rPr lang="cs-CZ" smtClean="0"/>
              <a:t>09.04.2019</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65F36AC-FF1A-4677-A92A-CE20264015C8}" type="slidenum">
              <a:rPr lang="cs-CZ" smtClean="0"/>
              <a:t>‹#›</a:t>
            </a:fld>
            <a:endParaRPr lang="cs-CZ"/>
          </a:p>
        </p:txBody>
      </p:sp>
    </p:spTree>
    <p:extLst>
      <p:ext uri="{BB962C8B-B14F-4D97-AF65-F5344CB8AC3E}">
        <p14:creationId xmlns:p14="http://schemas.microsoft.com/office/powerpoint/2010/main" val="366098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32E79EB-D0AF-4117-B4CC-46F6717B2EBE}" type="datetimeFigureOut">
              <a:rPr lang="cs-CZ" smtClean="0"/>
              <a:t>09.04.2019</a:t>
            </a:fld>
            <a:endParaRPr lang="cs-CZ"/>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D37175D-E731-4B1A-80F1-62346583BC28}" type="slidenum">
              <a:rPr lang="cs-CZ" smtClean="0"/>
              <a:t>‹#›</a:t>
            </a:fld>
            <a:endParaRPr lang="cs-CZ"/>
          </a:p>
        </p:txBody>
      </p:sp>
    </p:spTree>
    <p:extLst>
      <p:ext uri="{BB962C8B-B14F-4D97-AF65-F5344CB8AC3E}">
        <p14:creationId xmlns:p14="http://schemas.microsoft.com/office/powerpoint/2010/main" val="298933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ctr"/>
            <a:r>
              <a:rPr lang="cs-CZ" dirty="0" smtClean="0">
                <a:latin typeface="Candara" panose="020E0502030303020204" pitchFamily="34" charset="0"/>
              </a:rPr>
              <a:t>Minule</a:t>
            </a:r>
            <a:r>
              <a:rPr lang="cs-CZ" baseline="0" dirty="0" smtClean="0">
                <a:latin typeface="Candara" panose="020E0502030303020204" pitchFamily="34" charset="0"/>
              </a:rPr>
              <a:t> jsme si společně ukázali karty jednotlivých zařízení a říkali jsme si, že některá z nich se umí připojit na internet. Vzpomenete si, která to byla? Co můžeme vlastně dělat na internetu?</a:t>
            </a:r>
            <a:endParaRPr lang="cs-CZ" dirty="0">
              <a:latin typeface="Candara" panose="020E0502030303020204" pitchFamily="34" charset="0"/>
            </a:endParaRPr>
          </a:p>
        </p:txBody>
      </p:sp>
      <p:sp>
        <p:nvSpPr>
          <p:cNvPr id="4" name="Zástupný symbol pro číslo snímku 3"/>
          <p:cNvSpPr>
            <a:spLocks noGrp="1"/>
          </p:cNvSpPr>
          <p:nvPr>
            <p:ph type="sldNum" sz="quarter" idx="10"/>
          </p:nvPr>
        </p:nvSpPr>
        <p:spPr/>
        <p:txBody>
          <a:bodyPr/>
          <a:lstStyle/>
          <a:p>
            <a:fld id="{DD37175D-E731-4B1A-80F1-62346583BC28}" type="slidenum">
              <a:rPr lang="cs-CZ" smtClean="0"/>
              <a:t>1</a:t>
            </a:fld>
            <a:endParaRPr lang="cs-CZ"/>
          </a:p>
        </p:txBody>
      </p:sp>
    </p:spTree>
    <p:extLst>
      <p:ext uri="{BB962C8B-B14F-4D97-AF65-F5344CB8AC3E}">
        <p14:creationId xmlns:p14="http://schemas.microsoft.com/office/powerpoint/2010/main" val="333163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b="1" kern="1200" dirty="0" smtClean="0">
                <a:solidFill>
                  <a:schemeClr val="tx1"/>
                </a:solidFill>
                <a:effectLst/>
                <a:latin typeface="Candara" panose="020E0502030303020204" pitchFamily="34" charset="0"/>
                <a:ea typeface="+mn-ea"/>
                <a:cs typeface="+mn-cs"/>
              </a:rPr>
              <a:t>Komunikace s druhými lidmi</a:t>
            </a:r>
            <a:endParaRPr lang="cs-CZ" sz="1200" kern="1200" dirty="0" smtClean="0">
              <a:solidFill>
                <a:schemeClr val="tx1"/>
              </a:solidFill>
              <a:effectLst/>
              <a:latin typeface="Candara" panose="020E0502030303020204" pitchFamily="34" charset="0"/>
              <a:ea typeface="+mn-ea"/>
              <a:cs typeface="+mn-cs"/>
            </a:endParaRPr>
          </a:p>
          <a:p>
            <a:r>
              <a:rPr lang="cs-CZ" sz="1200" kern="1200" dirty="0" smtClean="0">
                <a:solidFill>
                  <a:schemeClr val="tx1"/>
                </a:solidFill>
                <a:effectLst/>
                <a:latin typeface="Candara" panose="020E0502030303020204" pitchFamily="34" charset="0"/>
                <a:ea typeface="+mn-ea"/>
                <a:cs typeface="+mn-cs"/>
              </a:rPr>
              <a:t>Jednou z velkých výhod internetu je možnost komunikovat s druhými lidmi na dálku. Můžeme si tak povídat s kamarády, bratrancem nebo třeba babičkou, která bydlí daleko. Na obrázku vidíte obálku. Díky internetu můžeme druhým lidem poslat něco jako internetový dopis, obrázek nebo fotografii. Můžeme na internetu poznat nového kamaráda nebo kamarádku? (Ano můžeme, ale pozor! Vzpomínáte na pohádku O neposlušných kůzlátcích, která pustila do domečku vlka. Stejně jako kůzlátka nevěděla, že za dveřmi stojí vlk, ani my nevíme, kdo si s námi přes internet píše. Pokud si tedy s někým na internetu píšeme, vždy to řekneme rodičům. Ti nás ochrání před internetovými vlky.) </a:t>
            </a:r>
          </a:p>
          <a:p>
            <a:endParaRPr lang="cs-CZ" dirty="0">
              <a:latin typeface="Candara" panose="020E0502030303020204" pitchFamily="34" charset="0"/>
            </a:endParaRPr>
          </a:p>
        </p:txBody>
      </p:sp>
      <p:sp>
        <p:nvSpPr>
          <p:cNvPr id="4" name="Zástupný symbol pro číslo snímku 3"/>
          <p:cNvSpPr>
            <a:spLocks noGrp="1"/>
          </p:cNvSpPr>
          <p:nvPr>
            <p:ph type="sldNum" sz="quarter" idx="10"/>
          </p:nvPr>
        </p:nvSpPr>
        <p:spPr/>
        <p:txBody>
          <a:bodyPr/>
          <a:lstStyle/>
          <a:p>
            <a:fld id="{DD37175D-E731-4B1A-80F1-62346583BC28}" type="slidenum">
              <a:rPr lang="cs-CZ" smtClean="0"/>
              <a:t>10</a:t>
            </a:fld>
            <a:endParaRPr lang="cs-CZ"/>
          </a:p>
        </p:txBody>
      </p:sp>
    </p:spTree>
    <p:extLst>
      <p:ext uri="{BB962C8B-B14F-4D97-AF65-F5344CB8AC3E}">
        <p14:creationId xmlns:p14="http://schemas.microsoft.com/office/powerpoint/2010/main" val="1125148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b="1" kern="1200" dirty="0" smtClean="0">
                <a:solidFill>
                  <a:schemeClr val="tx1"/>
                </a:solidFill>
                <a:effectLst/>
                <a:latin typeface="Candara" panose="020E0502030303020204" pitchFamily="34" charset="0"/>
                <a:ea typeface="+mn-ea"/>
                <a:cs typeface="+mn-cs"/>
              </a:rPr>
              <a:t>Komunikace za použití webové kamery </a:t>
            </a:r>
            <a:endParaRPr lang="cs-CZ" sz="1200" kern="1200" dirty="0" smtClean="0">
              <a:solidFill>
                <a:schemeClr val="tx1"/>
              </a:solidFill>
              <a:effectLst/>
              <a:latin typeface="Candara" panose="020E0502030303020204" pitchFamily="34" charset="0"/>
              <a:ea typeface="+mn-ea"/>
              <a:cs typeface="+mn-cs"/>
            </a:endParaRPr>
          </a:p>
          <a:p>
            <a:r>
              <a:rPr lang="cs-CZ" sz="1200" kern="1200" dirty="0" smtClean="0">
                <a:solidFill>
                  <a:schemeClr val="tx1"/>
                </a:solidFill>
                <a:effectLst/>
                <a:latin typeface="Candara" panose="020E0502030303020204" pitchFamily="34" charset="0"/>
                <a:ea typeface="+mn-ea"/>
                <a:cs typeface="+mn-cs"/>
              </a:rPr>
              <a:t>Jednou z velkých výhod internetu je možnost komunikovat s druhými lidmi na dálku. Můžeme si tak povídat s kamarády, bratrancem nebo třeba babičkou, která bydlí daleko. Lidé si buď mohou posílat „internetové dopisy“ nebo si přímo povídat a u toho se na sebe dívat. Slouží k tomu jedno zařízení. Vzpomenete si jaké? (Webová kamera).</a:t>
            </a:r>
            <a:endParaRPr lang="cs-CZ" dirty="0">
              <a:latin typeface="Candara" panose="020E0502030303020204" pitchFamily="34" charset="0"/>
            </a:endParaRPr>
          </a:p>
        </p:txBody>
      </p:sp>
      <p:sp>
        <p:nvSpPr>
          <p:cNvPr id="4" name="Zástupný symbol pro číslo snímku 3"/>
          <p:cNvSpPr>
            <a:spLocks noGrp="1"/>
          </p:cNvSpPr>
          <p:nvPr>
            <p:ph type="sldNum" sz="quarter" idx="10"/>
          </p:nvPr>
        </p:nvSpPr>
        <p:spPr/>
        <p:txBody>
          <a:bodyPr/>
          <a:lstStyle/>
          <a:p>
            <a:fld id="{DD37175D-E731-4B1A-80F1-62346583BC28}" type="slidenum">
              <a:rPr lang="cs-CZ" smtClean="0"/>
              <a:t>11</a:t>
            </a:fld>
            <a:endParaRPr lang="cs-CZ"/>
          </a:p>
        </p:txBody>
      </p:sp>
    </p:spTree>
    <p:extLst>
      <p:ext uri="{BB962C8B-B14F-4D97-AF65-F5344CB8AC3E}">
        <p14:creationId xmlns:p14="http://schemas.microsoft.com/office/powerpoint/2010/main" val="124768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b="1" kern="1200" dirty="0" smtClean="0">
                <a:solidFill>
                  <a:schemeClr val="tx1"/>
                </a:solidFill>
                <a:effectLst/>
                <a:latin typeface="Candara" panose="020E0502030303020204" pitchFamily="34" charset="0"/>
                <a:ea typeface="+mn-ea"/>
                <a:cs typeface="+mn-cs"/>
              </a:rPr>
              <a:t>Vyhledávání informací</a:t>
            </a:r>
            <a:endParaRPr lang="cs-CZ" sz="1200" kern="1200" dirty="0" smtClean="0">
              <a:solidFill>
                <a:schemeClr val="tx1"/>
              </a:solidFill>
              <a:effectLst/>
              <a:latin typeface="Candara" panose="020E0502030303020204" pitchFamily="34" charset="0"/>
              <a:ea typeface="+mn-ea"/>
              <a:cs typeface="+mn-cs"/>
            </a:endParaRPr>
          </a:p>
          <a:p>
            <a:r>
              <a:rPr lang="cs-CZ" sz="1200" kern="1200" dirty="0" smtClean="0">
                <a:solidFill>
                  <a:schemeClr val="tx1"/>
                </a:solidFill>
                <a:effectLst/>
                <a:latin typeface="Candara" panose="020E0502030303020204" pitchFamily="34" charset="0"/>
                <a:ea typeface="+mn-ea"/>
                <a:cs typeface="+mn-cs"/>
              </a:rPr>
              <a:t>Dříve museli lidé všechny informace vyhledávat v knížkách. Dnes je to mnohem snazší, protože kromě knih máme také internet. Chceme-li se dozvědět, jak velký byl dinosaurus nebo jaká zvířátka žijí v Africe, stačí si zapnout internet a napsat svou otázku. Na co byste se zeptali internetu? </a:t>
            </a:r>
          </a:p>
          <a:p>
            <a:endParaRPr lang="cs-CZ" dirty="0">
              <a:latin typeface="Candara" panose="020E0502030303020204" pitchFamily="34" charset="0"/>
            </a:endParaRPr>
          </a:p>
        </p:txBody>
      </p:sp>
      <p:sp>
        <p:nvSpPr>
          <p:cNvPr id="4" name="Zástupný symbol pro číslo snímku 3"/>
          <p:cNvSpPr>
            <a:spLocks noGrp="1"/>
          </p:cNvSpPr>
          <p:nvPr>
            <p:ph type="sldNum" sz="quarter" idx="10"/>
          </p:nvPr>
        </p:nvSpPr>
        <p:spPr/>
        <p:txBody>
          <a:bodyPr/>
          <a:lstStyle/>
          <a:p>
            <a:fld id="{DD37175D-E731-4B1A-80F1-62346583BC28}" type="slidenum">
              <a:rPr lang="cs-CZ" smtClean="0"/>
              <a:t>2</a:t>
            </a:fld>
            <a:endParaRPr lang="cs-CZ"/>
          </a:p>
        </p:txBody>
      </p:sp>
    </p:spTree>
    <p:extLst>
      <p:ext uri="{BB962C8B-B14F-4D97-AF65-F5344CB8AC3E}">
        <p14:creationId xmlns:p14="http://schemas.microsoft.com/office/powerpoint/2010/main" val="281971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b="1" kern="1200" dirty="0" smtClean="0">
                <a:solidFill>
                  <a:schemeClr val="tx1"/>
                </a:solidFill>
                <a:effectLst/>
                <a:latin typeface="Candara" panose="020E0502030303020204" pitchFamily="34" charset="0"/>
                <a:ea typeface="+mn-ea"/>
                <a:cs typeface="+mn-cs"/>
              </a:rPr>
              <a:t>Hledání</a:t>
            </a:r>
            <a:r>
              <a:rPr lang="cs-CZ" sz="1200" b="1" kern="1200" baseline="0" dirty="0" smtClean="0">
                <a:solidFill>
                  <a:schemeClr val="tx1"/>
                </a:solidFill>
                <a:effectLst/>
                <a:latin typeface="Candara" panose="020E0502030303020204" pitchFamily="34" charset="0"/>
                <a:ea typeface="+mn-ea"/>
                <a:cs typeface="+mn-cs"/>
              </a:rPr>
              <a:t> obrázků, fotografií</a:t>
            </a:r>
            <a:endParaRPr lang="cs-CZ" sz="1200" kern="1200" dirty="0" smtClean="0">
              <a:solidFill>
                <a:schemeClr val="tx1"/>
              </a:solidFill>
              <a:effectLst/>
              <a:latin typeface="Candara" panose="020E0502030303020204" pitchFamily="34" charset="0"/>
              <a:ea typeface="+mn-ea"/>
              <a:cs typeface="+mn-cs"/>
            </a:endParaRPr>
          </a:p>
          <a:p>
            <a:r>
              <a:rPr lang="cs-CZ" sz="1200" kern="1200" dirty="0" smtClean="0">
                <a:solidFill>
                  <a:schemeClr val="tx1"/>
                </a:solidFill>
                <a:effectLst/>
                <a:latin typeface="Candara" panose="020E0502030303020204" pitchFamily="34" charset="0"/>
                <a:ea typeface="+mn-ea"/>
                <a:cs typeface="+mn-cs"/>
              </a:rPr>
              <a:t>Na internetu ale nenajdeme jenom informace. Je na něm také mnoho obrázků a fotografií. Například, když venku prší a my si chceme vymalovat obrázek, stačí zapnout internet a vybrati si, který se nám líbí. Maminka nebo třeba starší sourozenec nám ho poté může vytisknout pomocí tiskárny. Můžeme také my, maminka nebo třeba sourozenec dát na internet obrázek? (Ano, můžeme. Internet je totiž složen z obrázků, které tam dali lidé).</a:t>
            </a:r>
            <a:endParaRPr lang="cs-CZ" dirty="0">
              <a:latin typeface="Candara" panose="020E0502030303020204" pitchFamily="34" charset="0"/>
            </a:endParaRPr>
          </a:p>
        </p:txBody>
      </p:sp>
      <p:sp>
        <p:nvSpPr>
          <p:cNvPr id="4" name="Zástupný symbol pro číslo snímku 3"/>
          <p:cNvSpPr>
            <a:spLocks noGrp="1"/>
          </p:cNvSpPr>
          <p:nvPr>
            <p:ph type="sldNum" sz="quarter" idx="10"/>
          </p:nvPr>
        </p:nvSpPr>
        <p:spPr/>
        <p:txBody>
          <a:bodyPr/>
          <a:lstStyle/>
          <a:p>
            <a:fld id="{DD37175D-E731-4B1A-80F1-62346583BC28}" type="slidenum">
              <a:rPr lang="cs-CZ" smtClean="0"/>
              <a:t>3</a:t>
            </a:fld>
            <a:endParaRPr lang="cs-CZ"/>
          </a:p>
        </p:txBody>
      </p:sp>
    </p:spTree>
    <p:extLst>
      <p:ext uri="{BB962C8B-B14F-4D97-AF65-F5344CB8AC3E}">
        <p14:creationId xmlns:p14="http://schemas.microsoft.com/office/powerpoint/2010/main" val="2860337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b="1" kern="1200" dirty="0" smtClean="0">
                <a:solidFill>
                  <a:schemeClr val="tx1"/>
                </a:solidFill>
                <a:effectLst/>
                <a:latin typeface="Candara" panose="020E0502030303020204" pitchFamily="34" charset="0"/>
                <a:ea typeface="+mn-ea"/>
                <a:cs typeface="+mn-cs"/>
              </a:rPr>
              <a:t>Sledování</a:t>
            </a:r>
            <a:r>
              <a:rPr lang="cs-CZ" sz="1200" b="1" kern="1200" baseline="0" dirty="0" smtClean="0">
                <a:solidFill>
                  <a:schemeClr val="tx1"/>
                </a:solidFill>
                <a:effectLst/>
                <a:latin typeface="Candara" panose="020E0502030303020204" pitchFamily="34" charset="0"/>
                <a:ea typeface="+mn-ea"/>
                <a:cs typeface="+mn-cs"/>
              </a:rPr>
              <a:t> v</a:t>
            </a:r>
            <a:r>
              <a:rPr lang="cs-CZ" sz="1200" b="1" kern="1200" dirty="0" smtClean="0">
                <a:solidFill>
                  <a:schemeClr val="tx1"/>
                </a:solidFill>
                <a:effectLst/>
                <a:latin typeface="Candara" panose="020E0502030303020204" pitchFamily="34" charset="0"/>
                <a:ea typeface="+mn-ea"/>
                <a:cs typeface="+mn-cs"/>
              </a:rPr>
              <a:t>ideí</a:t>
            </a:r>
            <a:endParaRPr lang="cs-CZ" sz="1200" kern="1200" dirty="0" smtClean="0">
              <a:solidFill>
                <a:schemeClr val="tx1"/>
              </a:solidFill>
              <a:effectLst/>
              <a:latin typeface="Candara" panose="020E0502030303020204" pitchFamily="34" charset="0"/>
              <a:ea typeface="+mn-ea"/>
              <a:cs typeface="+mn-cs"/>
            </a:endParaRPr>
          </a:p>
          <a:p>
            <a:r>
              <a:rPr lang="cs-CZ" sz="1200" kern="1200" dirty="0" smtClean="0">
                <a:solidFill>
                  <a:schemeClr val="tx1"/>
                </a:solidFill>
                <a:effectLst/>
                <a:latin typeface="Candara" panose="020E0502030303020204" pitchFamily="34" charset="0"/>
                <a:ea typeface="+mn-ea"/>
                <a:cs typeface="+mn-cs"/>
              </a:rPr>
              <a:t>Video je od slova vidět, pozorovat, dívat se. A přesně to na internetu děláme s videi – díváme se na ně. Malým dětem jsou na internetu určena videa s pohádkami. Jsou na internetu i jiná videa než pohádky? (Ano, jsou. Je tam hodně videí pro starší děti a dospěláky. Pokud se díváme na pohádku, která skončí, poprosíme maminku nebo tatínka, aby nám pustil jinou nebo internet vypnuli. Sami nevybíráme další, protože bychom mohli pustit takové, které není pro malé děti.)</a:t>
            </a:r>
          </a:p>
          <a:p>
            <a:endParaRPr lang="cs-CZ" dirty="0">
              <a:latin typeface="Candara" panose="020E0502030303020204" pitchFamily="34" charset="0"/>
            </a:endParaRPr>
          </a:p>
        </p:txBody>
      </p:sp>
      <p:sp>
        <p:nvSpPr>
          <p:cNvPr id="4" name="Zástupný symbol pro číslo snímku 3"/>
          <p:cNvSpPr>
            <a:spLocks noGrp="1"/>
          </p:cNvSpPr>
          <p:nvPr>
            <p:ph type="sldNum" sz="quarter" idx="10"/>
          </p:nvPr>
        </p:nvSpPr>
        <p:spPr/>
        <p:txBody>
          <a:bodyPr/>
          <a:lstStyle/>
          <a:p>
            <a:fld id="{DD37175D-E731-4B1A-80F1-62346583BC28}" type="slidenum">
              <a:rPr lang="cs-CZ" smtClean="0"/>
              <a:t>4</a:t>
            </a:fld>
            <a:endParaRPr lang="cs-CZ"/>
          </a:p>
        </p:txBody>
      </p:sp>
    </p:spTree>
    <p:extLst>
      <p:ext uri="{BB962C8B-B14F-4D97-AF65-F5344CB8AC3E}">
        <p14:creationId xmlns:p14="http://schemas.microsoft.com/office/powerpoint/2010/main" val="310339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b="1" kern="1200" dirty="0" smtClean="0">
                <a:solidFill>
                  <a:schemeClr val="tx1"/>
                </a:solidFill>
                <a:effectLst/>
                <a:latin typeface="Candara" panose="020E0502030303020204" pitchFamily="34" charset="0"/>
                <a:ea typeface="+mn-ea"/>
                <a:cs typeface="+mn-cs"/>
              </a:rPr>
              <a:t>Hry</a:t>
            </a:r>
            <a:endParaRPr lang="cs-CZ" sz="1200" kern="1200" dirty="0" smtClean="0">
              <a:solidFill>
                <a:schemeClr val="tx1"/>
              </a:solidFill>
              <a:effectLst/>
              <a:latin typeface="Candara" panose="020E0502030303020204" pitchFamily="34" charset="0"/>
              <a:ea typeface="+mn-ea"/>
              <a:cs typeface="+mn-cs"/>
            </a:endParaRPr>
          </a:p>
          <a:p>
            <a:r>
              <a:rPr lang="cs-CZ" sz="1200" kern="1200" dirty="0" smtClean="0">
                <a:solidFill>
                  <a:schemeClr val="tx1"/>
                </a:solidFill>
                <a:effectLst/>
                <a:latin typeface="Candara" panose="020E0502030303020204" pitchFamily="34" charset="0"/>
                <a:ea typeface="+mn-ea"/>
                <a:cs typeface="+mn-cs"/>
              </a:rPr>
              <a:t>Internet slouží k práci i zábavě. Je na něm mnoho her, které si můžeme zahrát sami nebo třeba se sourozenci. Jen si musíme dát pozor, abychom u hraní netrávili příliš mnoho času. Víte proč? (Pokud budeme dlouho hrát hry, může nás začít bolet hlava, oči nebo třeba ruce z toho jak držíme myš. Budeme také unavení, a pokud si navíc přestaneme hrát s druhými dětmi, může se stát, že přijdeme o kamarády a to přece nechceme).</a:t>
            </a:r>
            <a:endParaRPr lang="cs-CZ" dirty="0">
              <a:latin typeface="Candara" panose="020E0502030303020204" pitchFamily="34" charset="0"/>
            </a:endParaRPr>
          </a:p>
        </p:txBody>
      </p:sp>
      <p:sp>
        <p:nvSpPr>
          <p:cNvPr id="4" name="Zástupný symbol pro číslo snímku 3"/>
          <p:cNvSpPr>
            <a:spLocks noGrp="1"/>
          </p:cNvSpPr>
          <p:nvPr>
            <p:ph type="sldNum" sz="quarter" idx="10"/>
          </p:nvPr>
        </p:nvSpPr>
        <p:spPr/>
        <p:txBody>
          <a:bodyPr/>
          <a:lstStyle/>
          <a:p>
            <a:fld id="{DD37175D-E731-4B1A-80F1-62346583BC28}" type="slidenum">
              <a:rPr lang="cs-CZ" smtClean="0"/>
              <a:t>5</a:t>
            </a:fld>
            <a:endParaRPr lang="cs-CZ"/>
          </a:p>
        </p:txBody>
      </p:sp>
    </p:spTree>
    <p:extLst>
      <p:ext uri="{BB962C8B-B14F-4D97-AF65-F5344CB8AC3E}">
        <p14:creationId xmlns:p14="http://schemas.microsoft.com/office/powerpoint/2010/main" val="407138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b="1" kern="1200" dirty="0" smtClean="0">
                <a:solidFill>
                  <a:schemeClr val="tx1"/>
                </a:solidFill>
                <a:effectLst/>
                <a:latin typeface="+mn-lt"/>
                <a:ea typeface="+mn-ea"/>
                <a:cs typeface="+mn-cs"/>
              </a:rPr>
              <a:t>Poslouchání</a:t>
            </a:r>
            <a:r>
              <a:rPr lang="cs-CZ" sz="1200" b="1" kern="1200" baseline="0" dirty="0" smtClean="0">
                <a:solidFill>
                  <a:schemeClr val="tx1"/>
                </a:solidFill>
                <a:effectLst/>
                <a:latin typeface="+mn-lt"/>
                <a:ea typeface="+mn-ea"/>
                <a:cs typeface="+mn-cs"/>
              </a:rPr>
              <a:t> písniček</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Kromě videí je na internetu také hodně písniček, které můžeme poslouchat. Poslouchali jste někdy na internetu písničky?</a:t>
            </a:r>
            <a:endParaRPr lang="cs-CZ" dirty="0"/>
          </a:p>
        </p:txBody>
      </p:sp>
      <p:sp>
        <p:nvSpPr>
          <p:cNvPr id="4" name="Zástupný symbol pro číslo snímku 3"/>
          <p:cNvSpPr>
            <a:spLocks noGrp="1"/>
          </p:cNvSpPr>
          <p:nvPr>
            <p:ph type="sldNum" sz="quarter" idx="10"/>
          </p:nvPr>
        </p:nvSpPr>
        <p:spPr/>
        <p:txBody>
          <a:bodyPr/>
          <a:lstStyle/>
          <a:p>
            <a:fld id="{DD37175D-E731-4B1A-80F1-62346583BC28}" type="slidenum">
              <a:rPr lang="cs-CZ" smtClean="0"/>
              <a:t>6</a:t>
            </a:fld>
            <a:endParaRPr lang="cs-CZ"/>
          </a:p>
        </p:txBody>
      </p:sp>
    </p:spTree>
    <p:extLst>
      <p:ext uri="{BB962C8B-B14F-4D97-AF65-F5344CB8AC3E}">
        <p14:creationId xmlns:p14="http://schemas.microsoft.com/office/powerpoint/2010/main" val="2032896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latin typeface="Candara" panose="020E0502030303020204" pitchFamily="34" charset="0"/>
              </a:rPr>
              <a:t>Nakupování v internetovém obchodě</a:t>
            </a:r>
          </a:p>
          <a:p>
            <a:r>
              <a:rPr lang="cs-CZ" sz="1200" kern="1200" dirty="0" smtClean="0">
                <a:solidFill>
                  <a:schemeClr val="tx1"/>
                </a:solidFill>
                <a:effectLst/>
                <a:latin typeface="Candara" panose="020E0502030303020204" pitchFamily="34" charset="0"/>
                <a:ea typeface="+mn-ea"/>
                <a:cs typeface="+mn-cs"/>
              </a:rPr>
              <a:t>Když doma dojde chleba, maminka nebo tatínek vyrazí s nákupní taškou do obchodu. Nakupovat můžeme také na internetu. Víte, jak takové nakupování vypadá? Stejně jako v obchodu si nejprve prohlížíme to, co bychom si rádi koupili, například nové lego nebo </a:t>
            </a:r>
            <a:r>
              <a:rPr lang="cs-CZ" sz="1200" kern="1200" dirty="0" err="1" smtClean="0">
                <a:solidFill>
                  <a:schemeClr val="tx1"/>
                </a:solidFill>
                <a:effectLst/>
                <a:latin typeface="Candara" panose="020E0502030303020204" pitchFamily="34" charset="0"/>
                <a:ea typeface="+mn-ea"/>
                <a:cs typeface="+mn-cs"/>
              </a:rPr>
              <a:t>plyšáka</a:t>
            </a:r>
            <a:r>
              <a:rPr lang="cs-CZ" sz="1200" kern="1200" dirty="0" smtClean="0">
                <a:solidFill>
                  <a:schemeClr val="tx1"/>
                </a:solidFill>
                <a:effectLst/>
                <a:latin typeface="Candara" panose="020E0502030303020204" pitchFamily="34" charset="0"/>
                <a:ea typeface="+mn-ea"/>
                <a:cs typeface="+mn-cs"/>
              </a:rPr>
              <a:t>. Na lego ani </a:t>
            </a:r>
            <a:r>
              <a:rPr lang="cs-CZ" sz="1200" kern="1200" dirty="0" err="1" smtClean="0">
                <a:solidFill>
                  <a:schemeClr val="tx1"/>
                </a:solidFill>
                <a:effectLst/>
                <a:latin typeface="Candara" panose="020E0502030303020204" pitchFamily="34" charset="0"/>
                <a:ea typeface="+mn-ea"/>
                <a:cs typeface="+mn-cs"/>
              </a:rPr>
              <a:t>plyšáka</a:t>
            </a:r>
            <a:r>
              <a:rPr lang="cs-CZ" sz="1200" kern="1200" dirty="0" smtClean="0">
                <a:solidFill>
                  <a:schemeClr val="tx1"/>
                </a:solidFill>
                <a:effectLst/>
                <a:latin typeface="Candara" panose="020E0502030303020204" pitchFamily="34" charset="0"/>
                <a:ea typeface="+mn-ea"/>
                <a:cs typeface="+mn-cs"/>
              </a:rPr>
              <a:t> si na internetu nemůžeme sáhnout, můžeme si ale vybrat podle obrázku. Když se nám nějaké líbí, přesuneme ho do „internetového košíku“ pomocí myšky. Lego nebo </a:t>
            </a:r>
            <a:r>
              <a:rPr lang="cs-CZ" sz="1200" kern="1200" dirty="0" err="1" smtClean="0">
                <a:solidFill>
                  <a:schemeClr val="tx1"/>
                </a:solidFill>
                <a:effectLst/>
                <a:latin typeface="Candara" panose="020E0502030303020204" pitchFamily="34" charset="0"/>
                <a:ea typeface="+mn-ea"/>
                <a:cs typeface="+mn-cs"/>
              </a:rPr>
              <a:t>plyšáka</a:t>
            </a:r>
            <a:r>
              <a:rPr lang="cs-CZ" sz="1200" kern="1200" dirty="0" smtClean="0">
                <a:solidFill>
                  <a:schemeClr val="tx1"/>
                </a:solidFill>
                <a:effectLst/>
                <a:latin typeface="Candara" panose="020E0502030303020204" pitchFamily="34" charset="0"/>
                <a:ea typeface="+mn-ea"/>
                <a:cs typeface="+mn-cs"/>
              </a:rPr>
              <a:t> nám potom přinese poštovní doručovatel. Rodiče ovšem musí hračku zaplatit. Pamatujte děti i v internetovém obchodě za náš nákup musíme zaplatit.</a:t>
            </a:r>
            <a:endParaRPr lang="cs-CZ" dirty="0">
              <a:latin typeface="Candara" panose="020E0502030303020204" pitchFamily="34" charset="0"/>
            </a:endParaRPr>
          </a:p>
        </p:txBody>
      </p:sp>
      <p:sp>
        <p:nvSpPr>
          <p:cNvPr id="4" name="Zástupný symbol pro číslo snímku 3"/>
          <p:cNvSpPr>
            <a:spLocks noGrp="1"/>
          </p:cNvSpPr>
          <p:nvPr>
            <p:ph type="sldNum" sz="quarter" idx="10"/>
          </p:nvPr>
        </p:nvSpPr>
        <p:spPr/>
        <p:txBody>
          <a:bodyPr/>
          <a:lstStyle/>
          <a:p>
            <a:fld id="{DD37175D-E731-4B1A-80F1-62346583BC28}" type="slidenum">
              <a:rPr lang="cs-CZ" smtClean="0"/>
              <a:t>7</a:t>
            </a:fld>
            <a:endParaRPr lang="cs-CZ"/>
          </a:p>
        </p:txBody>
      </p:sp>
    </p:spTree>
    <p:extLst>
      <p:ext uri="{BB962C8B-B14F-4D97-AF65-F5344CB8AC3E}">
        <p14:creationId xmlns:p14="http://schemas.microsoft.com/office/powerpoint/2010/main" val="282985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b="1" kern="1200" dirty="0" smtClean="0">
                <a:solidFill>
                  <a:schemeClr val="tx1"/>
                </a:solidFill>
                <a:effectLst/>
                <a:latin typeface="Candara" panose="020E0502030303020204" pitchFamily="34" charset="0"/>
                <a:ea typeface="+mn-ea"/>
                <a:cs typeface="+mn-cs"/>
              </a:rPr>
              <a:t>Mapy</a:t>
            </a:r>
            <a:endParaRPr lang="cs-CZ" sz="1200" kern="1200" dirty="0" smtClean="0">
              <a:solidFill>
                <a:schemeClr val="tx1"/>
              </a:solidFill>
              <a:effectLst/>
              <a:latin typeface="Candara" panose="020E0502030303020204" pitchFamily="34" charset="0"/>
              <a:ea typeface="+mn-ea"/>
              <a:cs typeface="+mn-cs"/>
            </a:endParaRPr>
          </a:p>
          <a:p>
            <a:r>
              <a:rPr lang="cs-CZ" sz="1200" kern="1200" dirty="0" smtClean="0">
                <a:solidFill>
                  <a:schemeClr val="tx1"/>
                </a:solidFill>
                <a:effectLst/>
                <a:latin typeface="Candara" panose="020E0502030303020204" pitchFamily="34" charset="0"/>
                <a:ea typeface="+mn-ea"/>
                <a:cs typeface="+mn-cs"/>
              </a:rPr>
              <a:t>Plánujeme-li výlet s babičkou a dědečkem nebo rodiči mohou nám pomoc internetové mapy. </a:t>
            </a:r>
          </a:p>
          <a:p>
            <a:r>
              <a:rPr lang="cs-CZ" sz="1200" kern="1200" dirty="0" smtClean="0">
                <a:solidFill>
                  <a:schemeClr val="tx1"/>
                </a:solidFill>
                <a:effectLst/>
                <a:latin typeface="Candara" panose="020E0502030303020204" pitchFamily="34" charset="0"/>
                <a:ea typeface="+mn-ea"/>
                <a:cs typeface="+mn-cs"/>
              </a:rPr>
              <a:t>Ukážou nám správnou cestu a nemusíme ji hledat v knize, které se říká atlas. Viděli už jste někoho, jak používá internetové mapy, třeba když řídí? </a:t>
            </a:r>
          </a:p>
          <a:p>
            <a:endParaRPr lang="cs-CZ" dirty="0">
              <a:latin typeface="Candara" panose="020E0502030303020204" pitchFamily="34" charset="0"/>
            </a:endParaRPr>
          </a:p>
        </p:txBody>
      </p:sp>
      <p:sp>
        <p:nvSpPr>
          <p:cNvPr id="4" name="Zástupný symbol pro číslo snímku 3"/>
          <p:cNvSpPr>
            <a:spLocks noGrp="1"/>
          </p:cNvSpPr>
          <p:nvPr>
            <p:ph type="sldNum" sz="quarter" idx="10"/>
          </p:nvPr>
        </p:nvSpPr>
        <p:spPr/>
        <p:txBody>
          <a:bodyPr/>
          <a:lstStyle/>
          <a:p>
            <a:fld id="{DD37175D-E731-4B1A-80F1-62346583BC28}" type="slidenum">
              <a:rPr lang="cs-CZ" smtClean="0"/>
              <a:t>8</a:t>
            </a:fld>
            <a:endParaRPr lang="cs-CZ"/>
          </a:p>
        </p:txBody>
      </p:sp>
    </p:spTree>
    <p:extLst>
      <p:ext uri="{BB962C8B-B14F-4D97-AF65-F5344CB8AC3E}">
        <p14:creationId xmlns:p14="http://schemas.microsoft.com/office/powerpoint/2010/main" val="737918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b="1" kern="1200" dirty="0" smtClean="0">
                <a:solidFill>
                  <a:schemeClr val="tx1"/>
                </a:solidFill>
                <a:effectLst/>
                <a:latin typeface="Candara" panose="020E0502030303020204" pitchFamily="34" charset="0"/>
                <a:ea typeface="+mn-ea"/>
                <a:cs typeface="+mn-cs"/>
              </a:rPr>
              <a:t>Elektronické bankovnictví</a:t>
            </a:r>
            <a:endParaRPr lang="cs-CZ" sz="1200" kern="1200" dirty="0" smtClean="0">
              <a:solidFill>
                <a:schemeClr val="tx1"/>
              </a:solidFill>
              <a:effectLst/>
              <a:latin typeface="Candara" panose="020E0502030303020204" pitchFamily="34" charset="0"/>
              <a:ea typeface="+mn-ea"/>
              <a:cs typeface="+mn-cs"/>
            </a:endParaRPr>
          </a:p>
          <a:p>
            <a:r>
              <a:rPr lang="cs-CZ" sz="1200" kern="1200" dirty="0" smtClean="0">
                <a:solidFill>
                  <a:schemeClr val="tx1"/>
                </a:solidFill>
                <a:effectLst/>
                <a:latin typeface="Candara" panose="020E0502030303020204" pitchFamily="34" charset="0"/>
                <a:ea typeface="+mn-ea"/>
                <a:cs typeface="+mn-cs"/>
              </a:rPr>
              <a:t>Abychom si mohli něco koupit, potřebujeme peníze. Ty můžeme mít uložené buď doma v pokladničce nebo je můžeme mít uložené v bance. Banka nám slouží jako velká pokladnička. Abychom pro peníze nemuseli chodit do banky, můžeme se přes internet připojit do internetové banky.</a:t>
            </a:r>
            <a:endParaRPr lang="cs-CZ" dirty="0">
              <a:latin typeface="Candara" panose="020E0502030303020204" pitchFamily="34" charset="0"/>
            </a:endParaRPr>
          </a:p>
        </p:txBody>
      </p:sp>
      <p:sp>
        <p:nvSpPr>
          <p:cNvPr id="4" name="Zástupný symbol pro číslo snímku 3"/>
          <p:cNvSpPr>
            <a:spLocks noGrp="1"/>
          </p:cNvSpPr>
          <p:nvPr>
            <p:ph type="sldNum" sz="quarter" idx="10"/>
          </p:nvPr>
        </p:nvSpPr>
        <p:spPr/>
        <p:txBody>
          <a:bodyPr/>
          <a:lstStyle/>
          <a:p>
            <a:fld id="{DD37175D-E731-4B1A-80F1-62346583BC28}" type="slidenum">
              <a:rPr lang="cs-CZ" smtClean="0"/>
              <a:t>9</a:t>
            </a:fld>
            <a:endParaRPr lang="cs-CZ"/>
          </a:p>
        </p:txBody>
      </p:sp>
    </p:spTree>
    <p:extLst>
      <p:ext uri="{BB962C8B-B14F-4D97-AF65-F5344CB8AC3E}">
        <p14:creationId xmlns:p14="http://schemas.microsoft.com/office/powerpoint/2010/main" val="2675333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11819"/>
            <a:ext cx="8694420" cy="3271972"/>
          </a:xfrm>
        </p:spPr>
        <p:txBody>
          <a:bodyPr anchor="ctr">
            <a:normAutofit/>
          </a:bodyPr>
          <a:lstStyle>
            <a:lvl1pPr algn="l">
              <a:defRPr sz="4000" b="0">
                <a:latin typeface="Fira Sans Medium" panose="00000600000000000000" pitchFamily="50" charset="0"/>
                <a:ea typeface="Fira Sans Medium" panose="00000600000000000000" pitchFamily="50" charset="0"/>
              </a:defRPr>
            </a:lvl1pPr>
          </a:lstStyle>
          <a:p>
            <a:r>
              <a:rPr lang="cs-CZ" smtClean="0"/>
              <a:t>Kliknutím lze upravit styl.</a:t>
            </a:r>
            <a:endParaRPr lang="en-US" dirty="0"/>
          </a:p>
        </p:txBody>
      </p:sp>
      <p:sp>
        <p:nvSpPr>
          <p:cNvPr id="4" name="Date Placeholder 3"/>
          <p:cNvSpPr>
            <a:spLocks noGrp="1"/>
          </p:cNvSpPr>
          <p:nvPr>
            <p:ph type="dt" sz="half" idx="10"/>
          </p:nvPr>
        </p:nvSpPr>
        <p:spPr/>
        <p:txBody>
          <a:bodyPr/>
          <a:lstStyle>
            <a:lvl1pPr>
              <a:defRPr>
                <a:solidFill>
                  <a:schemeClr val="bg1"/>
                </a:solidFill>
                <a:latin typeface="Fira Sans" panose="00000500000000000000" pitchFamily="50" charset="0"/>
                <a:ea typeface="Fira Sans" panose="00000500000000000000" pitchFamily="50" charset="0"/>
              </a:defRPr>
            </a:lvl1pPr>
          </a:lstStyle>
          <a:p>
            <a:fld id="{17C7721C-5465-424A-8EC1-EB320A5CEDFA}" type="datetime1">
              <a:rPr lang="cs-CZ" smtClean="0"/>
              <a:t>09.04.2019</a:t>
            </a:fld>
            <a:endParaRPr lang="cs-CZ" dirty="0"/>
          </a:p>
        </p:txBody>
      </p:sp>
      <p:sp>
        <p:nvSpPr>
          <p:cNvPr id="5" name="Footer Placeholder 4"/>
          <p:cNvSpPr>
            <a:spLocks noGrp="1"/>
          </p:cNvSpPr>
          <p:nvPr>
            <p:ph type="ftr" sz="quarter" idx="11"/>
          </p:nvPr>
        </p:nvSpPr>
        <p:spPr/>
        <p:txBody>
          <a:bodyPr/>
          <a:lstStyle>
            <a:lvl1pPr>
              <a:defRPr>
                <a:solidFill>
                  <a:schemeClr val="bg1"/>
                </a:solidFill>
                <a:latin typeface="Fira Sans" panose="00000500000000000000" pitchFamily="50" charset="0"/>
                <a:ea typeface="Fira Sans" panose="00000500000000000000" pitchFamily="50" charset="0"/>
              </a:defRPr>
            </a:lvl1pPr>
          </a:lstStyle>
          <a:p>
            <a:r>
              <a:rPr lang="cs-CZ" smtClean="0"/>
              <a:t>Představení NÚKIB</a:t>
            </a:r>
            <a:endParaRPr lang="cs-CZ" dirty="0"/>
          </a:p>
        </p:txBody>
      </p:sp>
      <p:sp>
        <p:nvSpPr>
          <p:cNvPr id="6" name="Slide Number Placeholder 5"/>
          <p:cNvSpPr>
            <a:spLocks noGrp="1"/>
          </p:cNvSpPr>
          <p:nvPr>
            <p:ph type="sldNum" sz="quarter" idx="12"/>
          </p:nvPr>
        </p:nvSpPr>
        <p:spPr/>
        <p:txBody>
          <a:bodyPr/>
          <a:lstStyle>
            <a:lvl1pPr>
              <a:defRPr>
                <a:solidFill>
                  <a:schemeClr val="bg1"/>
                </a:solidFill>
                <a:latin typeface="Fira Sans" panose="00000500000000000000" pitchFamily="50" charset="0"/>
                <a:ea typeface="Fira Sans" panose="00000500000000000000" pitchFamily="50" charset="0"/>
              </a:defRPr>
            </a:lvl1pPr>
          </a:lstStyle>
          <a:p>
            <a:fld id="{8FF470EF-A677-40F9-9C86-2034E64E8C79}" type="slidenum">
              <a:rPr lang="cs-CZ" smtClean="0"/>
              <a:pPr/>
              <a:t>‹#›</a:t>
            </a:fld>
            <a:endParaRPr lang="cs-CZ"/>
          </a:p>
        </p:txBody>
      </p:sp>
      <p:sp>
        <p:nvSpPr>
          <p:cNvPr id="10" name="Title 1"/>
          <p:cNvSpPr txBox="1">
            <a:spLocks/>
          </p:cNvSpPr>
          <p:nvPr/>
        </p:nvSpPr>
        <p:spPr>
          <a:xfrm>
            <a:off x="228600" y="4165600"/>
            <a:ext cx="8694420" cy="1584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baseline="0">
                <a:solidFill>
                  <a:srgbClr val="818174"/>
                </a:solidFill>
                <a:effectLst/>
                <a:latin typeface="+mn-lt"/>
                <a:ea typeface="+mj-ea"/>
                <a:cs typeface="+mj-cs"/>
              </a:defRPr>
            </a:lvl1pPr>
          </a:lstStyle>
          <a:p>
            <a:endParaRPr lang="en-US" dirty="0"/>
          </a:p>
        </p:txBody>
      </p:sp>
      <p:sp>
        <p:nvSpPr>
          <p:cNvPr id="7" name="Title 1"/>
          <p:cNvSpPr txBox="1">
            <a:spLocks/>
          </p:cNvSpPr>
          <p:nvPr userDrawn="1"/>
        </p:nvSpPr>
        <p:spPr>
          <a:xfrm>
            <a:off x="228600" y="4165600"/>
            <a:ext cx="8694420" cy="1584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baseline="0">
                <a:solidFill>
                  <a:srgbClr val="818174"/>
                </a:solidFill>
                <a:effectLst/>
                <a:latin typeface="+mn-lt"/>
                <a:ea typeface="+mj-ea"/>
                <a:cs typeface="+mj-cs"/>
              </a:defRPr>
            </a:lvl1pPr>
          </a:lstStyle>
          <a:p>
            <a:endParaRPr lang="en-US" dirty="0"/>
          </a:p>
        </p:txBody>
      </p:sp>
    </p:spTree>
    <p:extLst>
      <p:ext uri="{BB962C8B-B14F-4D97-AF65-F5344CB8AC3E}">
        <p14:creationId xmlns:p14="http://schemas.microsoft.com/office/powerpoint/2010/main" val="1124222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223097" y="758228"/>
            <a:ext cx="8699923" cy="1180904"/>
          </a:xfrm>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a:xfrm>
            <a:off x="223097" y="2032986"/>
            <a:ext cx="8699923" cy="4356513"/>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1CADC9F-435F-438D-A4CF-B867CC0928DD}" type="datetime1">
              <a:rPr lang="cs-CZ" smtClean="0"/>
              <a:t>09.04.2019</a:t>
            </a:fld>
            <a:endParaRPr lang="cs-CZ"/>
          </a:p>
        </p:txBody>
      </p:sp>
      <p:sp>
        <p:nvSpPr>
          <p:cNvPr id="5" name="Footer Placeholder 4"/>
          <p:cNvSpPr>
            <a:spLocks noGrp="1"/>
          </p:cNvSpPr>
          <p:nvPr>
            <p:ph type="ftr" sz="quarter" idx="11"/>
          </p:nvPr>
        </p:nvSpPr>
        <p:spPr/>
        <p:txBody>
          <a:bodyPr/>
          <a:lstStyle/>
          <a:p>
            <a:r>
              <a:rPr lang="cs-CZ" smtClean="0"/>
              <a:t>Představení NÚKIB</a:t>
            </a:r>
            <a:endParaRPr lang="cs-CZ"/>
          </a:p>
        </p:txBody>
      </p:sp>
      <p:sp>
        <p:nvSpPr>
          <p:cNvPr id="6" name="Slide Number Placeholder 5"/>
          <p:cNvSpPr>
            <a:spLocks noGrp="1"/>
          </p:cNvSpPr>
          <p:nvPr>
            <p:ph type="sldNum" sz="quarter" idx="12"/>
          </p:nvPr>
        </p:nvSpPr>
        <p:spPr/>
        <p:txBody>
          <a:bodyPr/>
          <a:lstStyle/>
          <a:p>
            <a:fld id="{8FF470EF-A677-40F9-9C86-2034E64E8C79}" type="slidenum">
              <a:rPr lang="cs-CZ" smtClean="0"/>
              <a:t>‹#›</a:t>
            </a:fld>
            <a:endParaRPr lang="cs-CZ"/>
          </a:p>
        </p:txBody>
      </p:sp>
    </p:spTree>
    <p:extLst>
      <p:ext uri="{BB962C8B-B14F-4D97-AF65-F5344CB8AC3E}">
        <p14:creationId xmlns:p14="http://schemas.microsoft.com/office/powerpoint/2010/main" val="11384105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CFBCE381-19A4-4CB6-A5B6-1562B19A58A2}" type="datetime1">
              <a:rPr lang="cs-CZ" smtClean="0"/>
              <a:t>09.04.2019</a:t>
            </a:fld>
            <a:endParaRPr lang="cs-CZ"/>
          </a:p>
        </p:txBody>
      </p:sp>
      <p:sp>
        <p:nvSpPr>
          <p:cNvPr id="5" name="Footer Placeholder 4"/>
          <p:cNvSpPr>
            <a:spLocks noGrp="1"/>
          </p:cNvSpPr>
          <p:nvPr>
            <p:ph type="ftr" sz="quarter" idx="11"/>
          </p:nvPr>
        </p:nvSpPr>
        <p:spPr/>
        <p:txBody>
          <a:bodyPr/>
          <a:lstStyle/>
          <a:p>
            <a:r>
              <a:rPr lang="cs-CZ" smtClean="0"/>
              <a:t>Představení NÚKIB</a:t>
            </a:r>
            <a:endParaRPr lang="cs-CZ"/>
          </a:p>
        </p:txBody>
      </p:sp>
      <p:sp>
        <p:nvSpPr>
          <p:cNvPr id="6" name="Slide Number Placeholder 5"/>
          <p:cNvSpPr>
            <a:spLocks noGrp="1"/>
          </p:cNvSpPr>
          <p:nvPr>
            <p:ph type="sldNum" sz="quarter" idx="12"/>
          </p:nvPr>
        </p:nvSpPr>
        <p:spPr/>
        <p:txBody>
          <a:bodyPr/>
          <a:lstStyle/>
          <a:p>
            <a:fld id="{8FF470EF-A677-40F9-9C86-2034E64E8C79}" type="slidenum">
              <a:rPr lang="cs-CZ" smtClean="0"/>
              <a:t>‹#›</a:t>
            </a:fld>
            <a:endParaRPr lang="cs-CZ"/>
          </a:p>
        </p:txBody>
      </p:sp>
    </p:spTree>
    <p:extLst>
      <p:ext uri="{BB962C8B-B14F-4D97-AF65-F5344CB8AC3E}">
        <p14:creationId xmlns:p14="http://schemas.microsoft.com/office/powerpoint/2010/main" val="2950323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11819"/>
            <a:ext cx="8694420" cy="3271972"/>
          </a:xfrm>
        </p:spPr>
        <p:txBody>
          <a:bodyPr anchor="ctr">
            <a:normAutofit/>
          </a:bodyPr>
          <a:lstStyle>
            <a:lvl1pPr algn="l">
              <a:defRPr sz="4000" b="0">
                <a:latin typeface="Fira Sans Medium" panose="00000600000000000000" pitchFamily="50" charset="0"/>
                <a:ea typeface="Fira Sans Medium" panose="00000600000000000000" pitchFamily="50" charset="0"/>
              </a:defRPr>
            </a:lvl1pPr>
          </a:lstStyle>
          <a:p>
            <a:r>
              <a:rPr lang="cs-CZ" smtClean="0"/>
              <a:t>Kliknutím lze upravit styl.</a:t>
            </a:r>
            <a:endParaRPr lang="en-US" dirty="0"/>
          </a:p>
        </p:txBody>
      </p:sp>
      <p:sp>
        <p:nvSpPr>
          <p:cNvPr id="4" name="Date Placeholder 3"/>
          <p:cNvSpPr>
            <a:spLocks noGrp="1"/>
          </p:cNvSpPr>
          <p:nvPr>
            <p:ph type="dt" sz="half" idx="10"/>
          </p:nvPr>
        </p:nvSpPr>
        <p:spPr/>
        <p:txBody>
          <a:bodyPr/>
          <a:lstStyle>
            <a:lvl1pPr>
              <a:defRPr>
                <a:solidFill>
                  <a:schemeClr val="bg1"/>
                </a:solidFill>
                <a:latin typeface="Fira Sans" panose="00000500000000000000" pitchFamily="50" charset="0"/>
                <a:ea typeface="Fira Sans" panose="00000500000000000000" pitchFamily="50" charset="0"/>
              </a:defRPr>
            </a:lvl1pPr>
          </a:lstStyle>
          <a:p>
            <a:fld id="{17C7721C-5465-424A-8EC1-EB320A5CEDFA}" type="datetime1">
              <a:rPr lang="cs-CZ" smtClean="0"/>
              <a:t>09.04.2019</a:t>
            </a:fld>
            <a:endParaRPr lang="cs-CZ" dirty="0"/>
          </a:p>
        </p:txBody>
      </p:sp>
      <p:sp>
        <p:nvSpPr>
          <p:cNvPr id="5" name="Footer Placeholder 4"/>
          <p:cNvSpPr>
            <a:spLocks noGrp="1"/>
          </p:cNvSpPr>
          <p:nvPr>
            <p:ph type="ftr" sz="quarter" idx="11"/>
          </p:nvPr>
        </p:nvSpPr>
        <p:spPr/>
        <p:txBody>
          <a:bodyPr/>
          <a:lstStyle>
            <a:lvl1pPr>
              <a:defRPr>
                <a:solidFill>
                  <a:schemeClr val="bg1"/>
                </a:solidFill>
                <a:latin typeface="Fira Sans" panose="00000500000000000000" pitchFamily="50" charset="0"/>
                <a:ea typeface="Fira Sans" panose="00000500000000000000" pitchFamily="50" charset="0"/>
              </a:defRPr>
            </a:lvl1pPr>
          </a:lstStyle>
          <a:p>
            <a:r>
              <a:rPr lang="cs-CZ" smtClean="0"/>
              <a:t>Představení NÚKIB</a:t>
            </a:r>
            <a:endParaRPr lang="cs-CZ" dirty="0"/>
          </a:p>
        </p:txBody>
      </p:sp>
      <p:sp>
        <p:nvSpPr>
          <p:cNvPr id="6" name="Slide Number Placeholder 5"/>
          <p:cNvSpPr>
            <a:spLocks noGrp="1"/>
          </p:cNvSpPr>
          <p:nvPr>
            <p:ph type="sldNum" sz="quarter" idx="12"/>
          </p:nvPr>
        </p:nvSpPr>
        <p:spPr/>
        <p:txBody>
          <a:bodyPr/>
          <a:lstStyle>
            <a:lvl1pPr>
              <a:defRPr>
                <a:solidFill>
                  <a:schemeClr val="bg1"/>
                </a:solidFill>
                <a:latin typeface="Fira Sans" panose="00000500000000000000" pitchFamily="50" charset="0"/>
                <a:ea typeface="Fira Sans" panose="00000500000000000000" pitchFamily="50" charset="0"/>
              </a:defRPr>
            </a:lvl1pPr>
          </a:lstStyle>
          <a:p>
            <a:fld id="{8FF470EF-A677-40F9-9C86-2034E64E8C79}" type="slidenum">
              <a:rPr lang="cs-CZ" smtClean="0"/>
              <a:pPr/>
              <a:t>‹#›</a:t>
            </a:fld>
            <a:endParaRPr lang="cs-CZ"/>
          </a:p>
        </p:txBody>
      </p:sp>
      <p:sp>
        <p:nvSpPr>
          <p:cNvPr id="10" name="Title 1"/>
          <p:cNvSpPr txBox="1">
            <a:spLocks/>
          </p:cNvSpPr>
          <p:nvPr userDrawn="1"/>
        </p:nvSpPr>
        <p:spPr>
          <a:xfrm>
            <a:off x="228600" y="4165600"/>
            <a:ext cx="8694420" cy="1584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baseline="0">
                <a:solidFill>
                  <a:srgbClr val="818174"/>
                </a:solidFill>
                <a:effectLst/>
                <a:latin typeface="+mn-lt"/>
                <a:ea typeface="+mj-ea"/>
                <a:cs typeface="+mj-cs"/>
              </a:defRPr>
            </a:lvl1pPr>
          </a:lstStyle>
          <a:p>
            <a:endParaRPr lang="en-US" dirty="0"/>
          </a:p>
        </p:txBody>
      </p:sp>
    </p:spTree>
    <p:extLst>
      <p:ext uri="{BB962C8B-B14F-4D97-AF65-F5344CB8AC3E}">
        <p14:creationId xmlns:p14="http://schemas.microsoft.com/office/powerpoint/2010/main" val="38230464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097" y="758227"/>
            <a:ext cx="8699923" cy="1207537"/>
          </a:xfrm>
        </p:spPr>
        <p:txBody>
          <a:bodyPr/>
          <a:lstStyle>
            <a:lvl1pPr>
              <a:defRPr b="0"/>
            </a:lvl1pPr>
          </a:lstStyle>
          <a:p>
            <a:r>
              <a:rPr lang="cs-CZ" smtClean="0"/>
              <a:t>Kliknutím lze upravit styl.</a:t>
            </a:r>
            <a:endParaRPr lang="en-US" dirty="0"/>
          </a:p>
        </p:txBody>
      </p:sp>
      <p:sp>
        <p:nvSpPr>
          <p:cNvPr id="3" name="Content Placeholder 2"/>
          <p:cNvSpPr>
            <a:spLocks noGrp="1"/>
          </p:cNvSpPr>
          <p:nvPr>
            <p:ph idx="1"/>
          </p:nvPr>
        </p:nvSpPr>
        <p:spPr>
          <a:xfrm>
            <a:off x="223097" y="2059619"/>
            <a:ext cx="8699923" cy="4329880"/>
          </a:xfrm>
        </p:spPr>
        <p:txBody>
          <a:bodyPr>
            <a:normAutofit/>
          </a:bodyPr>
          <a:lstStyle>
            <a:lvl1pPr>
              <a:defRPr sz="2400"/>
            </a:lvl1pPr>
            <a:lvl2pPr>
              <a:defRPr sz="2000"/>
            </a:lvl2pPr>
            <a:lvl3pPr>
              <a:defRPr sz="1800"/>
            </a:lvl3pPr>
            <a:lvl4pPr>
              <a:defRPr sz="1600"/>
            </a:lvl4pPr>
            <a:lvl5pPr>
              <a:defRPr sz="1600"/>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F9AEF8D-EE2A-4793-920E-5A38991D04B5}" type="datetime1">
              <a:rPr lang="cs-CZ" smtClean="0"/>
              <a:t>09.04.2019</a:t>
            </a:fld>
            <a:endParaRPr lang="cs-CZ"/>
          </a:p>
        </p:txBody>
      </p:sp>
      <p:sp>
        <p:nvSpPr>
          <p:cNvPr id="5" name="Footer Placeholder 4"/>
          <p:cNvSpPr>
            <a:spLocks noGrp="1"/>
          </p:cNvSpPr>
          <p:nvPr>
            <p:ph type="ftr" sz="quarter" idx="11"/>
          </p:nvPr>
        </p:nvSpPr>
        <p:spPr/>
        <p:txBody>
          <a:bodyPr/>
          <a:lstStyle/>
          <a:p>
            <a:r>
              <a:rPr lang="cs-CZ" smtClean="0"/>
              <a:t>Představení NÚKIB</a:t>
            </a:r>
            <a:endParaRPr lang="cs-CZ"/>
          </a:p>
        </p:txBody>
      </p:sp>
      <p:sp>
        <p:nvSpPr>
          <p:cNvPr id="6" name="Slide Number Placeholder 5"/>
          <p:cNvSpPr>
            <a:spLocks noGrp="1"/>
          </p:cNvSpPr>
          <p:nvPr>
            <p:ph type="sldNum" sz="quarter" idx="12"/>
          </p:nvPr>
        </p:nvSpPr>
        <p:spPr/>
        <p:txBody>
          <a:bodyPr/>
          <a:lstStyle/>
          <a:p>
            <a:fld id="{8FF470EF-A677-40F9-9C86-2034E64E8C79}" type="slidenum">
              <a:rPr lang="cs-CZ" smtClean="0"/>
              <a:t>‹#›</a:t>
            </a:fld>
            <a:endParaRPr lang="cs-CZ"/>
          </a:p>
        </p:txBody>
      </p:sp>
    </p:spTree>
    <p:extLst>
      <p:ext uri="{BB962C8B-B14F-4D97-AF65-F5344CB8AC3E}">
        <p14:creationId xmlns:p14="http://schemas.microsoft.com/office/powerpoint/2010/main" val="41328785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600"/>
            </a:lvl1pPr>
          </a:lstStyle>
          <a:p>
            <a:r>
              <a:rPr lang="cs-CZ" smtClean="0"/>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3026303-4CFE-4CC7-8DAC-72212C096B2C}" type="datetime1">
              <a:rPr lang="cs-CZ" smtClean="0"/>
              <a:t>09.04.2019</a:t>
            </a:fld>
            <a:endParaRPr lang="cs-CZ"/>
          </a:p>
        </p:txBody>
      </p:sp>
      <p:sp>
        <p:nvSpPr>
          <p:cNvPr id="5" name="Footer Placeholder 4"/>
          <p:cNvSpPr>
            <a:spLocks noGrp="1"/>
          </p:cNvSpPr>
          <p:nvPr>
            <p:ph type="ftr" sz="quarter" idx="11"/>
          </p:nvPr>
        </p:nvSpPr>
        <p:spPr/>
        <p:txBody>
          <a:bodyPr/>
          <a:lstStyle/>
          <a:p>
            <a:r>
              <a:rPr lang="cs-CZ" smtClean="0"/>
              <a:t>Představení NÚKIB</a:t>
            </a:r>
            <a:endParaRPr lang="cs-CZ"/>
          </a:p>
        </p:txBody>
      </p:sp>
      <p:sp>
        <p:nvSpPr>
          <p:cNvPr id="6" name="Slide Number Placeholder 5"/>
          <p:cNvSpPr>
            <a:spLocks noGrp="1"/>
          </p:cNvSpPr>
          <p:nvPr>
            <p:ph type="sldNum" sz="quarter" idx="12"/>
          </p:nvPr>
        </p:nvSpPr>
        <p:spPr/>
        <p:txBody>
          <a:bodyPr/>
          <a:lstStyle/>
          <a:p>
            <a:fld id="{8FF470EF-A677-40F9-9C86-2034E64E8C79}" type="slidenum">
              <a:rPr lang="cs-CZ" smtClean="0"/>
              <a:t>‹#›</a:t>
            </a:fld>
            <a:endParaRPr lang="cs-CZ"/>
          </a:p>
        </p:txBody>
      </p:sp>
    </p:spTree>
    <p:extLst>
      <p:ext uri="{BB962C8B-B14F-4D97-AF65-F5344CB8AC3E}">
        <p14:creationId xmlns:p14="http://schemas.microsoft.com/office/powerpoint/2010/main" val="41784833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223097" y="758227"/>
            <a:ext cx="8699923" cy="1154799"/>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628650" y="2219417"/>
            <a:ext cx="3886200" cy="395754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29150" y="2219417"/>
            <a:ext cx="3886200" cy="395754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1BA81649-619D-4365-9FC7-41127E4B60D5}" type="datetime1">
              <a:rPr lang="cs-CZ" smtClean="0"/>
              <a:t>09.04.2019</a:t>
            </a:fld>
            <a:endParaRPr lang="cs-CZ"/>
          </a:p>
        </p:txBody>
      </p:sp>
      <p:sp>
        <p:nvSpPr>
          <p:cNvPr id="6" name="Footer Placeholder 5"/>
          <p:cNvSpPr>
            <a:spLocks noGrp="1"/>
          </p:cNvSpPr>
          <p:nvPr>
            <p:ph type="ftr" sz="quarter" idx="11"/>
          </p:nvPr>
        </p:nvSpPr>
        <p:spPr/>
        <p:txBody>
          <a:bodyPr/>
          <a:lstStyle/>
          <a:p>
            <a:r>
              <a:rPr lang="cs-CZ" smtClean="0"/>
              <a:t>Představení NÚKIB</a:t>
            </a:r>
            <a:endParaRPr lang="cs-CZ"/>
          </a:p>
        </p:txBody>
      </p:sp>
      <p:sp>
        <p:nvSpPr>
          <p:cNvPr id="7" name="Slide Number Placeholder 6"/>
          <p:cNvSpPr>
            <a:spLocks noGrp="1"/>
          </p:cNvSpPr>
          <p:nvPr>
            <p:ph type="sldNum" sz="quarter" idx="12"/>
          </p:nvPr>
        </p:nvSpPr>
        <p:spPr/>
        <p:txBody>
          <a:bodyPr/>
          <a:lstStyle/>
          <a:p>
            <a:fld id="{8FF470EF-A677-40F9-9C86-2034E64E8C79}" type="slidenum">
              <a:rPr lang="cs-CZ" smtClean="0"/>
              <a:t>‹#›</a:t>
            </a:fld>
            <a:endParaRPr lang="cs-CZ"/>
          </a:p>
        </p:txBody>
      </p:sp>
    </p:spTree>
    <p:extLst>
      <p:ext uri="{BB962C8B-B14F-4D97-AF65-F5344CB8AC3E}">
        <p14:creationId xmlns:p14="http://schemas.microsoft.com/office/powerpoint/2010/main" val="31439294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566181"/>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629842" y="1983002"/>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29842" y="2858609"/>
            <a:ext cx="3868340" cy="3331053"/>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29150" y="1983002"/>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4629150" y="2858609"/>
            <a:ext cx="3887391" cy="3331053"/>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8EE468FD-E1B8-4B8B-BAE1-DA1F590ACF18}" type="datetime1">
              <a:rPr lang="cs-CZ" smtClean="0"/>
              <a:t>09.04.2019</a:t>
            </a:fld>
            <a:endParaRPr lang="cs-CZ"/>
          </a:p>
        </p:txBody>
      </p:sp>
      <p:sp>
        <p:nvSpPr>
          <p:cNvPr id="8" name="Footer Placeholder 7"/>
          <p:cNvSpPr>
            <a:spLocks noGrp="1"/>
          </p:cNvSpPr>
          <p:nvPr>
            <p:ph type="ftr" sz="quarter" idx="11"/>
          </p:nvPr>
        </p:nvSpPr>
        <p:spPr/>
        <p:txBody>
          <a:bodyPr/>
          <a:lstStyle/>
          <a:p>
            <a:r>
              <a:rPr lang="cs-CZ" smtClean="0"/>
              <a:t>Představení NÚKIB</a:t>
            </a:r>
            <a:endParaRPr lang="cs-CZ"/>
          </a:p>
        </p:txBody>
      </p:sp>
      <p:sp>
        <p:nvSpPr>
          <p:cNvPr id="9" name="Slide Number Placeholder 8"/>
          <p:cNvSpPr>
            <a:spLocks noGrp="1"/>
          </p:cNvSpPr>
          <p:nvPr>
            <p:ph type="sldNum" sz="quarter" idx="12"/>
          </p:nvPr>
        </p:nvSpPr>
        <p:spPr/>
        <p:txBody>
          <a:bodyPr/>
          <a:lstStyle/>
          <a:p>
            <a:fld id="{8FF470EF-A677-40F9-9C86-2034E64E8C79}" type="slidenum">
              <a:rPr lang="cs-CZ" smtClean="0"/>
              <a:t>‹#›</a:t>
            </a:fld>
            <a:endParaRPr lang="cs-CZ"/>
          </a:p>
        </p:txBody>
      </p:sp>
    </p:spTree>
    <p:extLst>
      <p:ext uri="{BB962C8B-B14F-4D97-AF65-F5344CB8AC3E}">
        <p14:creationId xmlns:p14="http://schemas.microsoft.com/office/powerpoint/2010/main" val="32456164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223097" y="758228"/>
            <a:ext cx="8699923" cy="123037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C3B3C1D1-A14C-4BC4-A802-E6426E1FDBDB}" type="datetime1">
              <a:rPr lang="cs-CZ" smtClean="0"/>
              <a:t>09.04.2019</a:t>
            </a:fld>
            <a:endParaRPr lang="cs-CZ"/>
          </a:p>
        </p:txBody>
      </p:sp>
      <p:sp>
        <p:nvSpPr>
          <p:cNvPr id="4" name="Footer Placeholder 3"/>
          <p:cNvSpPr>
            <a:spLocks noGrp="1"/>
          </p:cNvSpPr>
          <p:nvPr>
            <p:ph type="ftr" sz="quarter" idx="11"/>
          </p:nvPr>
        </p:nvSpPr>
        <p:spPr/>
        <p:txBody>
          <a:bodyPr/>
          <a:lstStyle/>
          <a:p>
            <a:r>
              <a:rPr lang="cs-CZ" smtClean="0"/>
              <a:t>Představení NÚKIB</a:t>
            </a:r>
            <a:endParaRPr lang="cs-CZ"/>
          </a:p>
        </p:txBody>
      </p:sp>
      <p:sp>
        <p:nvSpPr>
          <p:cNvPr id="5" name="Slide Number Placeholder 4"/>
          <p:cNvSpPr>
            <a:spLocks noGrp="1"/>
          </p:cNvSpPr>
          <p:nvPr>
            <p:ph type="sldNum" sz="quarter" idx="12"/>
          </p:nvPr>
        </p:nvSpPr>
        <p:spPr/>
        <p:txBody>
          <a:bodyPr/>
          <a:lstStyle/>
          <a:p>
            <a:fld id="{8FF470EF-A677-40F9-9C86-2034E64E8C79}" type="slidenum">
              <a:rPr lang="cs-CZ" smtClean="0"/>
              <a:t>‹#›</a:t>
            </a:fld>
            <a:endParaRPr lang="cs-CZ"/>
          </a:p>
        </p:txBody>
      </p:sp>
    </p:spTree>
    <p:extLst>
      <p:ext uri="{BB962C8B-B14F-4D97-AF65-F5344CB8AC3E}">
        <p14:creationId xmlns:p14="http://schemas.microsoft.com/office/powerpoint/2010/main" val="420217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7D430-0FBD-47FF-A55A-18FC0B8A8099}" type="datetime1">
              <a:rPr lang="cs-CZ" smtClean="0"/>
              <a:t>09.04.2019</a:t>
            </a:fld>
            <a:endParaRPr lang="cs-CZ"/>
          </a:p>
        </p:txBody>
      </p:sp>
      <p:sp>
        <p:nvSpPr>
          <p:cNvPr id="3" name="Footer Placeholder 2"/>
          <p:cNvSpPr>
            <a:spLocks noGrp="1"/>
          </p:cNvSpPr>
          <p:nvPr>
            <p:ph type="ftr" sz="quarter" idx="11"/>
          </p:nvPr>
        </p:nvSpPr>
        <p:spPr/>
        <p:txBody>
          <a:bodyPr/>
          <a:lstStyle/>
          <a:p>
            <a:r>
              <a:rPr lang="cs-CZ" smtClean="0"/>
              <a:t>Představení NÚKIB</a:t>
            </a:r>
            <a:endParaRPr lang="cs-CZ"/>
          </a:p>
        </p:txBody>
      </p:sp>
      <p:sp>
        <p:nvSpPr>
          <p:cNvPr id="4" name="Slide Number Placeholder 3"/>
          <p:cNvSpPr>
            <a:spLocks noGrp="1"/>
          </p:cNvSpPr>
          <p:nvPr>
            <p:ph type="sldNum" sz="quarter" idx="12"/>
          </p:nvPr>
        </p:nvSpPr>
        <p:spPr/>
        <p:txBody>
          <a:bodyPr/>
          <a:lstStyle/>
          <a:p>
            <a:fld id="{8FF470EF-A677-40F9-9C86-2034E64E8C79}" type="slidenum">
              <a:rPr lang="cs-CZ" smtClean="0"/>
              <a:t>‹#›</a:t>
            </a:fld>
            <a:endParaRPr lang="cs-CZ"/>
          </a:p>
        </p:txBody>
      </p:sp>
    </p:spTree>
    <p:extLst>
      <p:ext uri="{BB962C8B-B14F-4D97-AF65-F5344CB8AC3E}">
        <p14:creationId xmlns:p14="http://schemas.microsoft.com/office/powerpoint/2010/main" val="17141676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vl1pPr>
          </a:lstStyle>
          <a:p>
            <a:r>
              <a:rPr lang="cs-CZ" smtClean="0"/>
              <a:t>Kliknutím lze upravit styl.</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389F6DEC-16D0-4712-B7F3-AC1A3DD869E7}" type="datetime1">
              <a:rPr lang="cs-CZ" smtClean="0"/>
              <a:t>09.04.2019</a:t>
            </a:fld>
            <a:endParaRPr lang="cs-CZ"/>
          </a:p>
        </p:txBody>
      </p:sp>
      <p:sp>
        <p:nvSpPr>
          <p:cNvPr id="6" name="Footer Placeholder 5"/>
          <p:cNvSpPr>
            <a:spLocks noGrp="1"/>
          </p:cNvSpPr>
          <p:nvPr>
            <p:ph type="ftr" sz="quarter" idx="11"/>
          </p:nvPr>
        </p:nvSpPr>
        <p:spPr/>
        <p:txBody>
          <a:bodyPr/>
          <a:lstStyle/>
          <a:p>
            <a:r>
              <a:rPr lang="cs-CZ" smtClean="0"/>
              <a:t>Představení NÚKIB</a:t>
            </a:r>
            <a:endParaRPr lang="cs-CZ"/>
          </a:p>
        </p:txBody>
      </p:sp>
      <p:sp>
        <p:nvSpPr>
          <p:cNvPr id="7" name="Slide Number Placeholder 6"/>
          <p:cNvSpPr>
            <a:spLocks noGrp="1"/>
          </p:cNvSpPr>
          <p:nvPr>
            <p:ph type="sldNum" sz="quarter" idx="12"/>
          </p:nvPr>
        </p:nvSpPr>
        <p:spPr/>
        <p:txBody>
          <a:bodyPr/>
          <a:lstStyle/>
          <a:p>
            <a:fld id="{8FF470EF-A677-40F9-9C86-2034E64E8C79}" type="slidenum">
              <a:rPr lang="cs-CZ" smtClean="0"/>
              <a:t>‹#›</a:t>
            </a:fld>
            <a:endParaRPr lang="cs-CZ"/>
          </a:p>
        </p:txBody>
      </p:sp>
    </p:spTree>
    <p:extLst>
      <p:ext uri="{BB962C8B-B14F-4D97-AF65-F5344CB8AC3E}">
        <p14:creationId xmlns:p14="http://schemas.microsoft.com/office/powerpoint/2010/main" val="2166918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C01A50E9-7E9F-4785-9917-FDAD2B7834CB}" type="datetime1">
              <a:rPr lang="cs-CZ" smtClean="0"/>
              <a:t>09.04.2019</a:t>
            </a:fld>
            <a:endParaRPr lang="cs-CZ"/>
          </a:p>
        </p:txBody>
      </p:sp>
      <p:sp>
        <p:nvSpPr>
          <p:cNvPr id="6" name="Footer Placeholder 5"/>
          <p:cNvSpPr>
            <a:spLocks noGrp="1"/>
          </p:cNvSpPr>
          <p:nvPr>
            <p:ph type="ftr" sz="quarter" idx="11"/>
          </p:nvPr>
        </p:nvSpPr>
        <p:spPr/>
        <p:txBody>
          <a:bodyPr/>
          <a:lstStyle/>
          <a:p>
            <a:r>
              <a:rPr lang="cs-CZ" smtClean="0"/>
              <a:t>Představení NÚKIB</a:t>
            </a:r>
            <a:endParaRPr lang="cs-CZ"/>
          </a:p>
        </p:txBody>
      </p:sp>
      <p:sp>
        <p:nvSpPr>
          <p:cNvPr id="7" name="Slide Number Placeholder 6"/>
          <p:cNvSpPr>
            <a:spLocks noGrp="1"/>
          </p:cNvSpPr>
          <p:nvPr>
            <p:ph type="sldNum" sz="quarter" idx="12"/>
          </p:nvPr>
        </p:nvSpPr>
        <p:spPr/>
        <p:txBody>
          <a:bodyPr/>
          <a:lstStyle/>
          <a:p>
            <a:fld id="{8FF470EF-A677-40F9-9C86-2034E64E8C79}" type="slidenum">
              <a:rPr lang="cs-CZ" smtClean="0"/>
              <a:t>‹#›</a:t>
            </a:fld>
            <a:endParaRPr lang="cs-CZ"/>
          </a:p>
        </p:txBody>
      </p:sp>
    </p:spTree>
    <p:extLst>
      <p:ext uri="{BB962C8B-B14F-4D97-AF65-F5344CB8AC3E}">
        <p14:creationId xmlns:p14="http://schemas.microsoft.com/office/powerpoint/2010/main" val="7440855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11"/>
          <p:cNvSpPr/>
          <p:nvPr/>
        </p:nvSpPr>
        <p:spPr>
          <a:xfrm>
            <a:off x="0" y="6432551"/>
            <a:ext cx="9144000" cy="448308"/>
          </a:xfrm>
          <a:prstGeom prst="rect">
            <a:avLst/>
          </a:prstGeom>
          <a:solidFill>
            <a:srgbClr val="58585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mtClean="0">
              <a:solidFill>
                <a:prstClr val="white"/>
              </a:solidFill>
            </a:endParaRPr>
          </a:p>
        </p:txBody>
      </p:sp>
      <p:sp>
        <p:nvSpPr>
          <p:cNvPr id="2" name="Title Placeholder 1"/>
          <p:cNvSpPr>
            <a:spLocks noGrp="1"/>
          </p:cNvSpPr>
          <p:nvPr>
            <p:ph type="title"/>
          </p:nvPr>
        </p:nvSpPr>
        <p:spPr>
          <a:xfrm>
            <a:off x="223097" y="758228"/>
            <a:ext cx="8699923" cy="875842"/>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223097" y="1699602"/>
            <a:ext cx="8699923" cy="4689897"/>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223097" y="6483353"/>
            <a:ext cx="2057400" cy="365125"/>
          </a:xfrm>
          <a:prstGeom prst="rect">
            <a:avLst/>
          </a:prstGeom>
        </p:spPr>
        <p:txBody>
          <a:bodyPr vert="horz" lIns="91440" tIns="45720" rIns="91440" bIns="45720" rtlCol="0" anchor="ctr"/>
          <a:lstStyle>
            <a:lvl1pPr algn="l">
              <a:defRPr sz="1200">
                <a:solidFill>
                  <a:schemeClr val="bg1"/>
                </a:solidFill>
                <a:latin typeface="Fira Sans" panose="00000500000000000000" pitchFamily="50" charset="0"/>
                <a:ea typeface="Fira Sans" panose="00000500000000000000" pitchFamily="50" charset="0"/>
              </a:defRPr>
            </a:lvl1pPr>
          </a:lstStyle>
          <a:p>
            <a:fld id="{31588CF6-40D7-49EA-92FA-E3A29C72E645}" type="datetime1">
              <a:rPr lang="cs-CZ" smtClean="0"/>
              <a:t>09.04.2019</a:t>
            </a:fld>
            <a:endParaRPr lang="cs-CZ" dirty="0"/>
          </a:p>
        </p:txBody>
      </p:sp>
      <p:sp>
        <p:nvSpPr>
          <p:cNvPr id="5" name="Footer Placeholder 4"/>
          <p:cNvSpPr>
            <a:spLocks noGrp="1"/>
          </p:cNvSpPr>
          <p:nvPr>
            <p:ph type="ftr" sz="quarter" idx="3"/>
          </p:nvPr>
        </p:nvSpPr>
        <p:spPr>
          <a:xfrm>
            <a:off x="3030008" y="6483353"/>
            <a:ext cx="3086100" cy="365125"/>
          </a:xfrm>
          <a:prstGeom prst="rect">
            <a:avLst/>
          </a:prstGeom>
        </p:spPr>
        <p:txBody>
          <a:bodyPr vert="horz" lIns="91440" tIns="45720" rIns="91440" bIns="45720" rtlCol="0" anchor="ctr"/>
          <a:lstStyle>
            <a:lvl1pPr algn="ctr">
              <a:defRPr sz="1200">
                <a:solidFill>
                  <a:schemeClr val="bg1"/>
                </a:solidFill>
                <a:latin typeface="Fira Sans" panose="00000500000000000000" pitchFamily="50" charset="0"/>
                <a:ea typeface="Fira Sans" panose="00000500000000000000" pitchFamily="50" charset="0"/>
              </a:defRPr>
            </a:lvl1pPr>
          </a:lstStyle>
          <a:p>
            <a:r>
              <a:rPr lang="cs-CZ" smtClean="0"/>
              <a:t>Představení NÚKIB</a:t>
            </a:r>
            <a:endParaRPr lang="cs-CZ" dirty="0"/>
          </a:p>
        </p:txBody>
      </p:sp>
      <p:sp>
        <p:nvSpPr>
          <p:cNvPr id="6" name="Slide Number Placeholder 5"/>
          <p:cNvSpPr>
            <a:spLocks noGrp="1"/>
          </p:cNvSpPr>
          <p:nvPr>
            <p:ph type="sldNum" sz="quarter" idx="4"/>
          </p:nvPr>
        </p:nvSpPr>
        <p:spPr>
          <a:xfrm>
            <a:off x="6865620" y="6483353"/>
            <a:ext cx="2057400" cy="365125"/>
          </a:xfrm>
          <a:prstGeom prst="rect">
            <a:avLst/>
          </a:prstGeom>
        </p:spPr>
        <p:txBody>
          <a:bodyPr vert="horz" lIns="91440" tIns="45720" rIns="91440" bIns="45720" rtlCol="0" anchor="ctr"/>
          <a:lstStyle>
            <a:lvl1pPr algn="r">
              <a:defRPr sz="1200">
                <a:solidFill>
                  <a:schemeClr val="bg1"/>
                </a:solidFill>
                <a:latin typeface="Fira Sans" panose="00000500000000000000" pitchFamily="50" charset="0"/>
                <a:ea typeface="Fira Sans" panose="00000500000000000000" pitchFamily="50" charset="0"/>
              </a:defRPr>
            </a:lvl1pPr>
          </a:lstStyle>
          <a:p>
            <a:fld id="{8FF470EF-A677-40F9-9C86-2034E64E8C79}" type="slidenum">
              <a:rPr lang="cs-CZ" smtClean="0"/>
              <a:pPr/>
              <a:t>‹#›</a:t>
            </a:fld>
            <a:endParaRPr lang="cs-CZ"/>
          </a:p>
        </p:txBody>
      </p:sp>
      <p:pic>
        <p:nvPicPr>
          <p:cNvPr id="9" name="Obrázek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2575"/>
            <a:ext cx="9143999" cy="695271"/>
          </a:xfrm>
          <a:prstGeom prst="rect">
            <a:avLst/>
          </a:prstGeom>
        </p:spPr>
      </p:pic>
      <p:pic>
        <p:nvPicPr>
          <p:cNvPr id="11" name="Obrázek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26731" y="50733"/>
            <a:ext cx="596289" cy="598911"/>
          </a:xfrm>
          <a:prstGeom prst="rect">
            <a:avLst/>
          </a:prstGeom>
        </p:spPr>
      </p:pic>
      <p:sp>
        <p:nvSpPr>
          <p:cNvPr id="10" name="Rectangle 11"/>
          <p:cNvSpPr/>
          <p:nvPr userDrawn="1"/>
        </p:nvSpPr>
        <p:spPr>
          <a:xfrm>
            <a:off x="0" y="6432551"/>
            <a:ext cx="9144000" cy="448308"/>
          </a:xfrm>
          <a:prstGeom prst="rect">
            <a:avLst/>
          </a:prstGeom>
          <a:solidFill>
            <a:srgbClr val="58585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mtClean="0">
              <a:solidFill>
                <a:prstClr val="white"/>
              </a:solidFill>
            </a:endParaRPr>
          </a:p>
        </p:txBody>
      </p:sp>
      <p:pic>
        <p:nvPicPr>
          <p:cNvPr id="12" name="Obrázek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575"/>
            <a:ext cx="9143999" cy="695271"/>
          </a:xfrm>
          <a:prstGeom prst="rect">
            <a:avLst/>
          </a:prstGeom>
        </p:spPr>
      </p:pic>
      <p:pic>
        <p:nvPicPr>
          <p:cNvPr id="13" name="Obrázek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26731" y="50733"/>
            <a:ext cx="596289" cy="598911"/>
          </a:xfrm>
          <a:prstGeom prst="rect">
            <a:avLst/>
          </a:prstGeom>
        </p:spPr>
      </p:pic>
    </p:spTree>
    <p:extLst>
      <p:ext uri="{BB962C8B-B14F-4D97-AF65-F5344CB8AC3E}">
        <p14:creationId xmlns:p14="http://schemas.microsoft.com/office/powerpoint/2010/main" val="13993409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1"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400" b="0" kern="1200" baseline="0">
          <a:solidFill>
            <a:srgbClr val="818174"/>
          </a:solidFill>
          <a:effectLst/>
          <a:latin typeface="Fira Sans Medium" panose="00000600000000000000" pitchFamily="50" charset="0"/>
          <a:ea typeface="Fira Sans Medium" panose="00000600000000000000" pitchFamily="5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28600" y="1616233"/>
            <a:ext cx="8694420" cy="3271972"/>
          </a:xfrm>
        </p:spPr>
        <p:txBody>
          <a:bodyPr>
            <a:normAutofit/>
          </a:bodyPr>
          <a:lstStyle/>
          <a:p>
            <a:pPr algn="ctr"/>
            <a:r>
              <a:rPr lang="cs-CZ" dirty="0" smtClean="0">
                <a:solidFill>
                  <a:srgbClr val="585857"/>
                </a:solidFill>
                <a:effectLst>
                  <a:outerShdw blurRad="38100" dist="38100" dir="2700000" algn="tl">
                    <a:srgbClr val="000000">
                      <a:alpha val="43137"/>
                    </a:srgbClr>
                  </a:outerShdw>
                </a:effectLst>
                <a:latin typeface="Fira Sans Medium" pitchFamily="34" charset="0"/>
                <a:ea typeface="Fira Sans Medium" pitchFamily="34" charset="0"/>
              </a:rPr>
              <a:t/>
            </a:r>
            <a:br>
              <a:rPr lang="cs-CZ" dirty="0" smtClean="0">
                <a:solidFill>
                  <a:srgbClr val="585857"/>
                </a:solidFill>
                <a:effectLst>
                  <a:outerShdw blurRad="38100" dist="38100" dir="2700000" algn="tl">
                    <a:srgbClr val="000000">
                      <a:alpha val="43137"/>
                    </a:srgbClr>
                  </a:outerShdw>
                </a:effectLst>
                <a:latin typeface="Fira Sans Medium" pitchFamily="34" charset="0"/>
                <a:ea typeface="Fira Sans Medium" pitchFamily="34" charset="0"/>
              </a:rPr>
            </a:br>
            <a:r>
              <a:rPr lang="cs-CZ" dirty="0">
                <a:solidFill>
                  <a:srgbClr val="585857"/>
                </a:solidFill>
                <a:effectLst>
                  <a:outerShdw blurRad="38100" dist="38100" dir="2700000" algn="tl">
                    <a:srgbClr val="000000">
                      <a:alpha val="43137"/>
                    </a:srgbClr>
                  </a:outerShdw>
                </a:effectLst>
                <a:latin typeface="Fira Sans Medium" pitchFamily="34" charset="0"/>
                <a:ea typeface="Fira Sans Medium" pitchFamily="34" charset="0"/>
              </a:rPr>
              <a:t/>
            </a:r>
            <a:br>
              <a:rPr lang="cs-CZ" dirty="0">
                <a:solidFill>
                  <a:srgbClr val="585857"/>
                </a:solidFill>
                <a:effectLst>
                  <a:outerShdw blurRad="38100" dist="38100" dir="2700000" algn="tl">
                    <a:srgbClr val="000000">
                      <a:alpha val="43137"/>
                    </a:srgbClr>
                  </a:outerShdw>
                </a:effectLst>
                <a:latin typeface="Fira Sans Medium" pitchFamily="34" charset="0"/>
                <a:ea typeface="Fira Sans Medium" pitchFamily="34" charset="0"/>
              </a:rPr>
            </a:br>
            <a:r>
              <a:rPr lang="cs-CZ" dirty="0" smtClean="0">
                <a:solidFill>
                  <a:srgbClr val="585857"/>
                </a:solidFill>
                <a:effectLst>
                  <a:outerShdw blurRad="38100" dist="38100" dir="2700000" algn="tl">
                    <a:srgbClr val="000000">
                      <a:alpha val="43137"/>
                    </a:srgbClr>
                  </a:outerShdw>
                </a:effectLst>
                <a:latin typeface="Fira Sans Medium" pitchFamily="34" charset="0"/>
                <a:ea typeface="Fira Sans Medium" pitchFamily="34" charset="0"/>
              </a:rPr>
              <a:t>Tajemství internetu</a:t>
            </a:r>
            <a:endParaRPr lang="cs-CZ" dirty="0">
              <a:solidFill>
                <a:srgbClr val="585857"/>
              </a:solidFill>
              <a:effectLst>
                <a:outerShdw blurRad="38100" dist="38100" dir="2700000" algn="tl">
                  <a:srgbClr val="000000">
                    <a:alpha val="43137"/>
                  </a:srgbClr>
                </a:outerShdw>
              </a:effectLst>
              <a:latin typeface="Fira Sans Medium" pitchFamily="34" charset="0"/>
              <a:ea typeface="Fira Sans Medium" pitchFamily="34" charset="0"/>
            </a:endParaRPr>
          </a:p>
        </p:txBody>
      </p:sp>
      <p:sp>
        <p:nvSpPr>
          <p:cNvPr id="3" name="Podnadpis 2"/>
          <p:cNvSpPr txBox="1">
            <a:spLocks/>
          </p:cNvSpPr>
          <p:nvPr/>
        </p:nvSpPr>
        <p:spPr>
          <a:xfrm>
            <a:off x="228599" y="4500572"/>
            <a:ext cx="5012267" cy="1198984"/>
          </a:xfrm>
          <a:prstGeom prst="rect">
            <a:avLst/>
          </a:prstGeom>
        </p:spPr>
        <p:txBody>
          <a:bodyPr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cs-CZ" b="1" dirty="0">
              <a:solidFill>
                <a:schemeClr val="tx1">
                  <a:lumMod val="50000"/>
                  <a:lumOff val="50000"/>
                </a:schemeClr>
              </a:solidFill>
              <a:ea typeface="Fira Sans Light" pitchFamily="34" charset="-18"/>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3400" y="4888205"/>
            <a:ext cx="3309620" cy="735149"/>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9514" y="804882"/>
            <a:ext cx="2732314" cy="2732314"/>
          </a:xfrm>
          <a:prstGeom prst="rect">
            <a:avLst/>
          </a:prstGeom>
        </p:spPr>
      </p:pic>
      <p:pic>
        <p:nvPicPr>
          <p:cNvPr id="9" name="Obráze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599" y="1715486"/>
            <a:ext cx="2697485" cy="1535599"/>
          </a:xfrm>
          <a:prstGeom prst="rect">
            <a:avLst/>
          </a:prstGeom>
        </p:spPr>
      </p:pic>
      <p:pic>
        <p:nvPicPr>
          <p:cNvPr id="10" name="Obráze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5258" y="1984649"/>
            <a:ext cx="3301038" cy="1650519"/>
          </a:xfrm>
          <a:prstGeom prst="rect">
            <a:avLst/>
          </a:prstGeom>
        </p:spPr>
      </p:pic>
    </p:spTree>
    <p:extLst>
      <p:ext uri="{BB962C8B-B14F-4D97-AF65-F5344CB8AC3E}">
        <p14:creationId xmlns:p14="http://schemas.microsoft.com/office/powerpoint/2010/main" val="13783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C57D430-0FBD-47FF-A55A-18FC0B8A8099}" type="datetime1">
              <a:rPr lang="cs-CZ" smtClean="0"/>
              <a:t>09.04.2019</a:t>
            </a:fld>
            <a:endParaRPr lang="cs-CZ"/>
          </a:p>
        </p:txBody>
      </p:sp>
      <p:sp>
        <p:nvSpPr>
          <p:cNvPr id="3" name="Zástupný symbol pro zápatí 2"/>
          <p:cNvSpPr>
            <a:spLocks noGrp="1"/>
          </p:cNvSpPr>
          <p:nvPr>
            <p:ph type="ftr" sz="quarter" idx="11"/>
          </p:nvPr>
        </p:nvSpPr>
        <p:spPr/>
        <p:txBody>
          <a:bodyPr/>
          <a:lstStyle/>
          <a:p>
            <a:r>
              <a:rPr lang="cs-CZ" smtClean="0"/>
              <a:t>Představení NÚKIB</a:t>
            </a:r>
            <a:endParaRPr lang="cs-CZ"/>
          </a:p>
        </p:txBody>
      </p:sp>
      <p:sp>
        <p:nvSpPr>
          <p:cNvPr id="4" name="Zástupný symbol pro číslo snímku 3"/>
          <p:cNvSpPr>
            <a:spLocks noGrp="1"/>
          </p:cNvSpPr>
          <p:nvPr>
            <p:ph type="sldNum" sz="quarter" idx="12"/>
          </p:nvPr>
        </p:nvSpPr>
        <p:spPr/>
        <p:txBody>
          <a:bodyPr/>
          <a:lstStyle/>
          <a:p>
            <a:fld id="{8FF470EF-A677-40F9-9C86-2034E64E8C79}" type="slidenum">
              <a:rPr lang="cs-CZ" smtClean="0"/>
              <a:t>10</a:t>
            </a:fld>
            <a:endParaRPr lang="cs-CZ"/>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173" y="1440418"/>
            <a:ext cx="8403770" cy="4201885"/>
          </a:xfrm>
          <a:prstGeom prst="rect">
            <a:avLst/>
          </a:prstGeom>
        </p:spPr>
      </p:pic>
    </p:spTree>
    <p:extLst>
      <p:ext uri="{BB962C8B-B14F-4D97-AF65-F5344CB8AC3E}">
        <p14:creationId xmlns:p14="http://schemas.microsoft.com/office/powerpoint/2010/main" val="1786984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C57D430-0FBD-47FF-A55A-18FC0B8A8099}" type="datetime1">
              <a:rPr lang="cs-CZ" smtClean="0"/>
              <a:t>09.04.2019</a:t>
            </a:fld>
            <a:endParaRPr lang="cs-CZ"/>
          </a:p>
        </p:txBody>
      </p:sp>
      <p:sp>
        <p:nvSpPr>
          <p:cNvPr id="3" name="Zástupný symbol pro zápatí 2"/>
          <p:cNvSpPr>
            <a:spLocks noGrp="1"/>
          </p:cNvSpPr>
          <p:nvPr>
            <p:ph type="ftr" sz="quarter" idx="11"/>
          </p:nvPr>
        </p:nvSpPr>
        <p:spPr/>
        <p:txBody>
          <a:bodyPr/>
          <a:lstStyle/>
          <a:p>
            <a:r>
              <a:rPr lang="cs-CZ" smtClean="0"/>
              <a:t>Představení NÚKIB</a:t>
            </a:r>
            <a:endParaRPr lang="cs-CZ"/>
          </a:p>
        </p:txBody>
      </p:sp>
      <p:sp>
        <p:nvSpPr>
          <p:cNvPr id="4" name="Zástupný symbol pro číslo snímku 3"/>
          <p:cNvSpPr>
            <a:spLocks noGrp="1"/>
          </p:cNvSpPr>
          <p:nvPr>
            <p:ph type="sldNum" sz="quarter" idx="12"/>
          </p:nvPr>
        </p:nvSpPr>
        <p:spPr/>
        <p:txBody>
          <a:bodyPr/>
          <a:lstStyle/>
          <a:p>
            <a:fld id="{8FF470EF-A677-40F9-9C86-2034E64E8C79}" type="slidenum">
              <a:rPr lang="cs-CZ" smtClean="0"/>
              <a:t>11</a:t>
            </a:fld>
            <a:endParaRPr lang="cs-CZ"/>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7614" y="1355132"/>
            <a:ext cx="6590888" cy="4483177"/>
          </a:xfrm>
          <a:prstGeom prst="rect">
            <a:avLst/>
          </a:prstGeom>
        </p:spPr>
      </p:pic>
    </p:spTree>
    <p:extLst>
      <p:ext uri="{BB962C8B-B14F-4D97-AF65-F5344CB8AC3E}">
        <p14:creationId xmlns:p14="http://schemas.microsoft.com/office/powerpoint/2010/main" val="2382467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486" y="881743"/>
            <a:ext cx="5377542" cy="5377542"/>
          </a:xfrm>
          <a:prstGeom prst="rect">
            <a:avLst/>
          </a:prstGeom>
        </p:spPr>
      </p:pic>
    </p:spTree>
    <p:extLst>
      <p:ext uri="{BB962C8B-B14F-4D97-AF65-F5344CB8AC3E}">
        <p14:creationId xmlns:p14="http://schemas.microsoft.com/office/powerpoint/2010/main" val="2501079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C57D430-0FBD-47FF-A55A-18FC0B8A8099}" type="datetime1">
              <a:rPr lang="cs-CZ" smtClean="0"/>
              <a:t>09.04.2019</a:t>
            </a:fld>
            <a:endParaRPr lang="cs-CZ"/>
          </a:p>
        </p:txBody>
      </p:sp>
      <p:sp>
        <p:nvSpPr>
          <p:cNvPr id="3" name="Zástupný symbol pro zápatí 2"/>
          <p:cNvSpPr>
            <a:spLocks noGrp="1"/>
          </p:cNvSpPr>
          <p:nvPr>
            <p:ph type="ftr" sz="quarter" idx="11"/>
          </p:nvPr>
        </p:nvSpPr>
        <p:spPr/>
        <p:txBody>
          <a:bodyPr/>
          <a:lstStyle/>
          <a:p>
            <a:r>
              <a:rPr lang="cs-CZ" smtClean="0"/>
              <a:t>Představení NÚKIB</a:t>
            </a:r>
            <a:endParaRPr lang="cs-CZ"/>
          </a:p>
        </p:txBody>
      </p:sp>
      <p:sp>
        <p:nvSpPr>
          <p:cNvPr id="4" name="Zástupný symbol pro číslo snímku 3"/>
          <p:cNvSpPr>
            <a:spLocks noGrp="1"/>
          </p:cNvSpPr>
          <p:nvPr>
            <p:ph type="sldNum" sz="quarter" idx="12"/>
          </p:nvPr>
        </p:nvSpPr>
        <p:spPr/>
        <p:txBody>
          <a:bodyPr/>
          <a:lstStyle/>
          <a:p>
            <a:fld id="{8FF470EF-A677-40F9-9C86-2034E64E8C79}" type="slidenum">
              <a:rPr lang="cs-CZ" smtClean="0"/>
              <a:t>3</a:t>
            </a:fld>
            <a:endParaRPr lang="cs-CZ"/>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6972" y="830792"/>
            <a:ext cx="5852172" cy="5218187"/>
          </a:xfrm>
          <a:prstGeom prst="rect">
            <a:avLst/>
          </a:prstGeom>
        </p:spPr>
      </p:pic>
    </p:spTree>
    <p:extLst>
      <p:ext uri="{BB962C8B-B14F-4D97-AF65-F5344CB8AC3E}">
        <p14:creationId xmlns:p14="http://schemas.microsoft.com/office/powerpoint/2010/main" val="376280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C57D430-0FBD-47FF-A55A-18FC0B8A8099}" type="datetime1">
              <a:rPr lang="cs-CZ" smtClean="0"/>
              <a:t>09.04.2019</a:t>
            </a:fld>
            <a:endParaRPr lang="cs-CZ"/>
          </a:p>
        </p:txBody>
      </p:sp>
      <p:sp>
        <p:nvSpPr>
          <p:cNvPr id="3" name="Zástupný symbol pro zápatí 2"/>
          <p:cNvSpPr>
            <a:spLocks noGrp="1"/>
          </p:cNvSpPr>
          <p:nvPr>
            <p:ph type="ftr" sz="quarter" idx="11"/>
          </p:nvPr>
        </p:nvSpPr>
        <p:spPr/>
        <p:txBody>
          <a:bodyPr/>
          <a:lstStyle/>
          <a:p>
            <a:r>
              <a:rPr lang="cs-CZ" smtClean="0"/>
              <a:t>Představení NÚKIB</a:t>
            </a:r>
            <a:endParaRPr lang="cs-CZ"/>
          </a:p>
        </p:txBody>
      </p:sp>
      <p:sp>
        <p:nvSpPr>
          <p:cNvPr id="4" name="Zástupný symbol pro číslo snímku 3"/>
          <p:cNvSpPr>
            <a:spLocks noGrp="1"/>
          </p:cNvSpPr>
          <p:nvPr>
            <p:ph type="sldNum" sz="quarter" idx="12"/>
          </p:nvPr>
        </p:nvSpPr>
        <p:spPr/>
        <p:txBody>
          <a:bodyPr/>
          <a:lstStyle/>
          <a:p>
            <a:fld id="{8FF470EF-A677-40F9-9C86-2034E64E8C79}" type="slidenum">
              <a:rPr lang="cs-CZ" smtClean="0"/>
              <a:t>4</a:t>
            </a:fld>
            <a:endParaRPr lang="cs-CZ"/>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5043" y="947056"/>
            <a:ext cx="5236029" cy="5236029"/>
          </a:xfrm>
          <a:prstGeom prst="rect">
            <a:avLst/>
          </a:prstGeom>
        </p:spPr>
      </p:pic>
    </p:spTree>
    <p:extLst>
      <p:ext uri="{BB962C8B-B14F-4D97-AF65-F5344CB8AC3E}">
        <p14:creationId xmlns:p14="http://schemas.microsoft.com/office/powerpoint/2010/main" val="3791033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C57D430-0FBD-47FF-A55A-18FC0B8A8099}" type="datetime1">
              <a:rPr lang="cs-CZ" smtClean="0"/>
              <a:t>09.04.2019</a:t>
            </a:fld>
            <a:endParaRPr lang="cs-CZ"/>
          </a:p>
        </p:txBody>
      </p:sp>
      <p:sp>
        <p:nvSpPr>
          <p:cNvPr id="3" name="Zástupný symbol pro zápatí 2"/>
          <p:cNvSpPr>
            <a:spLocks noGrp="1"/>
          </p:cNvSpPr>
          <p:nvPr>
            <p:ph type="ftr" sz="quarter" idx="11"/>
          </p:nvPr>
        </p:nvSpPr>
        <p:spPr/>
        <p:txBody>
          <a:bodyPr/>
          <a:lstStyle/>
          <a:p>
            <a:r>
              <a:rPr lang="cs-CZ" smtClean="0"/>
              <a:t>Představení NÚKIB</a:t>
            </a:r>
            <a:endParaRPr lang="cs-CZ"/>
          </a:p>
        </p:txBody>
      </p:sp>
      <p:sp>
        <p:nvSpPr>
          <p:cNvPr id="4" name="Zástupný symbol pro číslo snímku 3"/>
          <p:cNvSpPr>
            <a:spLocks noGrp="1"/>
          </p:cNvSpPr>
          <p:nvPr>
            <p:ph type="sldNum" sz="quarter" idx="12"/>
          </p:nvPr>
        </p:nvSpPr>
        <p:spPr/>
        <p:txBody>
          <a:bodyPr/>
          <a:lstStyle/>
          <a:p>
            <a:fld id="{8FF470EF-A677-40F9-9C86-2034E64E8C79}" type="slidenum">
              <a:rPr lang="cs-CZ" smtClean="0"/>
              <a:t>5</a:t>
            </a:fld>
            <a:endParaRPr lang="cs-CZ"/>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686" y="1333501"/>
            <a:ext cx="6294743" cy="4740728"/>
          </a:xfrm>
          <a:prstGeom prst="rect">
            <a:avLst/>
          </a:prstGeom>
        </p:spPr>
      </p:pic>
    </p:spTree>
    <p:extLst>
      <p:ext uri="{BB962C8B-B14F-4D97-AF65-F5344CB8AC3E}">
        <p14:creationId xmlns:p14="http://schemas.microsoft.com/office/powerpoint/2010/main" val="1253640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C57D430-0FBD-47FF-A55A-18FC0B8A8099}" type="datetime1">
              <a:rPr lang="cs-CZ" smtClean="0"/>
              <a:t>09.04.2019</a:t>
            </a:fld>
            <a:endParaRPr lang="cs-CZ"/>
          </a:p>
        </p:txBody>
      </p:sp>
      <p:sp>
        <p:nvSpPr>
          <p:cNvPr id="3" name="Zástupný symbol pro zápatí 2"/>
          <p:cNvSpPr>
            <a:spLocks noGrp="1"/>
          </p:cNvSpPr>
          <p:nvPr>
            <p:ph type="ftr" sz="quarter" idx="11"/>
          </p:nvPr>
        </p:nvSpPr>
        <p:spPr/>
        <p:txBody>
          <a:bodyPr/>
          <a:lstStyle/>
          <a:p>
            <a:r>
              <a:rPr lang="cs-CZ" smtClean="0"/>
              <a:t>Představení NÚKIB</a:t>
            </a:r>
            <a:endParaRPr lang="cs-CZ"/>
          </a:p>
        </p:txBody>
      </p:sp>
      <p:sp>
        <p:nvSpPr>
          <p:cNvPr id="4" name="Zástupný symbol pro číslo snímku 3"/>
          <p:cNvSpPr>
            <a:spLocks noGrp="1"/>
          </p:cNvSpPr>
          <p:nvPr>
            <p:ph type="sldNum" sz="quarter" idx="12"/>
          </p:nvPr>
        </p:nvSpPr>
        <p:spPr/>
        <p:txBody>
          <a:bodyPr/>
          <a:lstStyle/>
          <a:p>
            <a:fld id="{8FF470EF-A677-40F9-9C86-2034E64E8C79}" type="slidenum">
              <a:rPr lang="cs-CZ" smtClean="0"/>
              <a:t>6</a:t>
            </a:fld>
            <a:endParaRPr lang="cs-CZ"/>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0497" y="997682"/>
            <a:ext cx="4126367" cy="5239831"/>
          </a:xfrm>
          <a:prstGeom prst="rect">
            <a:avLst/>
          </a:prstGeom>
        </p:spPr>
      </p:pic>
    </p:spTree>
    <p:extLst>
      <p:ext uri="{BB962C8B-B14F-4D97-AF65-F5344CB8AC3E}">
        <p14:creationId xmlns:p14="http://schemas.microsoft.com/office/powerpoint/2010/main" val="2860633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C57D430-0FBD-47FF-A55A-18FC0B8A8099}" type="datetime1">
              <a:rPr lang="cs-CZ" smtClean="0"/>
              <a:t>09.04.2019</a:t>
            </a:fld>
            <a:endParaRPr lang="cs-CZ"/>
          </a:p>
        </p:txBody>
      </p:sp>
      <p:sp>
        <p:nvSpPr>
          <p:cNvPr id="3" name="Zástupný symbol pro zápatí 2"/>
          <p:cNvSpPr>
            <a:spLocks noGrp="1"/>
          </p:cNvSpPr>
          <p:nvPr>
            <p:ph type="ftr" sz="quarter" idx="11"/>
          </p:nvPr>
        </p:nvSpPr>
        <p:spPr/>
        <p:txBody>
          <a:bodyPr/>
          <a:lstStyle/>
          <a:p>
            <a:r>
              <a:rPr lang="cs-CZ" smtClean="0"/>
              <a:t>Představení NÚKIB</a:t>
            </a:r>
            <a:endParaRPr lang="cs-CZ"/>
          </a:p>
        </p:txBody>
      </p:sp>
      <p:sp>
        <p:nvSpPr>
          <p:cNvPr id="4" name="Zástupný symbol pro číslo snímku 3"/>
          <p:cNvSpPr>
            <a:spLocks noGrp="1"/>
          </p:cNvSpPr>
          <p:nvPr>
            <p:ph type="sldNum" sz="quarter" idx="12"/>
          </p:nvPr>
        </p:nvSpPr>
        <p:spPr/>
        <p:txBody>
          <a:bodyPr/>
          <a:lstStyle/>
          <a:p>
            <a:fld id="{8FF470EF-A677-40F9-9C86-2034E64E8C79}" type="slidenum">
              <a:rPr lang="cs-CZ" smtClean="0"/>
              <a:t>7</a:t>
            </a:fld>
            <a:endParaRPr lang="cs-CZ"/>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901" y="826130"/>
            <a:ext cx="7304314" cy="5474432"/>
          </a:xfrm>
          <a:prstGeom prst="rect">
            <a:avLst/>
          </a:prstGeom>
        </p:spPr>
      </p:pic>
    </p:spTree>
    <p:extLst>
      <p:ext uri="{BB962C8B-B14F-4D97-AF65-F5344CB8AC3E}">
        <p14:creationId xmlns:p14="http://schemas.microsoft.com/office/powerpoint/2010/main" val="2908266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C57D430-0FBD-47FF-A55A-18FC0B8A8099}" type="datetime1">
              <a:rPr lang="cs-CZ" smtClean="0"/>
              <a:t>09.04.2019</a:t>
            </a:fld>
            <a:endParaRPr lang="cs-CZ"/>
          </a:p>
        </p:txBody>
      </p:sp>
      <p:sp>
        <p:nvSpPr>
          <p:cNvPr id="3" name="Zástupný symbol pro zápatí 2"/>
          <p:cNvSpPr>
            <a:spLocks noGrp="1"/>
          </p:cNvSpPr>
          <p:nvPr>
            <p:ph type="ftr" sz="quarter" idx="11"/>
          </p:nvPr>
        </p:nvSpPr>
        <p:spPr/>
        <p:txBody>
          <a:bodyPr/>
          <a:lstStyle/>
          <a:p>
            <a:r>
              <a:rPr lang="cs-CZ" smtClean="0"/>
              <a:t>Představení NÚKIB</a:t>
            </a:r>
            <a:endParaRPr lang="cs-CZ"/>
          </a:p>
        </p:txBody>
      </p:sp>
      <p:sp>
        <p:nvSpPr>
          <p:cNvPr id="4" name="Zástupný symbol pro číslo snímku 3"/>
          <p:cNvSpPr>
            <a:spLocks noGrp="1"/>
          </p:cNvSpPr>
          <p:nvPr>
            <p:ph type="sldNum" sz="quarter" idx="12"/>
          </p:nvPr>
        </p:nvSpPr>
        <p:spPr/>
        <p:txBody>
          <a:bodyPr/>
          <a:lstStyle/>
          <a:p>
            <a:fld id="{8FF470EF-A677-40F9-9C86-2034E64E8C79}" type="slidenum">
              <a:rPr lang="cs-CZ" smtClean="0"/>
              <a:t>8</a:t>
            </a:fld>
            <a:endParaRPr lang="cs-CZ"/>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84" y="1191987"/>
            <a:ext cx="7878348" cy="4484914"/>
          </a:xfrm>
          <a:prstGeom prst="rect">
            <a:avLst/>
          </a:prstGeom>
        </p:spPr>
      </p:pic>
    </p:spTree>
    <p:extLst>
      <p:ext uri="{BB962C8B-B14F-4D97-AF65-F5344CB8AC3E}">
        <p14:creationId xmlns:p14="http://schemas.microsoft.com/office/powerpoint/2010/main" val="267467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C57D430-0FBD-47FF-A55A-18FC0B8A8099}" type="datetime1">
              <a:rPr lang="cs-CZ" smtClean="0"/>
              <a:t>09.04.2019</a:t>
            </a:fld>
            <a:endParaRPr lang="cs-CZ"/>
          </a:p>
        </p:txBody>
      </p:sp>
      <p:sp>
        <p:nvSpPr>
          <p:cNvPr id="3" name="Zástupný symbol pro zápatí 2"/>
          <p:cNvSpPr>
            <a:spLocks noGrp="1"/>
          </p:cNvSpPr>
          <p:nvPr>
            <p:ph type="ftr" sz="quarter" idx="11"/>
          </p:nvPr>
        </p:nvSpPr>
        <p:spPr/>
        <p:txBody>
          <a:bodyPr/>
          <a:lstStyle/>
          <a:p>
            <a:r>
              <a:rPr lang="cs-CZ" smtClean="0"/>
              <a:t>Představení NÚKIB</a:t>
            </a:r>
            <a:endParaRPr lang="cs-CZ"/>
          </a:p>
        </p:txBody>
      </p:sp>
      <p:sp>
        <p:nvSpPr>
          <p:cNvPr id="4" name="Zástupný symbol pro číslo snímku 3"/>
          <p:cNvSpPr>
            <a:spLocks noGrp="1"/>
          </p:cNvSpPr>
          <p:nvPr>
            <p:ph type="sldNum" sz="quarter" idx="12"/>
          </p:nvPr>
        </p:nvSpPr>
        <p:spPr/>
        <p:txBody>
          <a:bodyPr/>
          <a:lstStyle/>
          <a:p>
            <a:fld id="{8FF470EF-A677-40F9-9C86-2034E64E8C79}" type="slidenum">
              <a:rPr lang="cs-CZ" smtClean="0"/>
              <a:t>9</a:t>
            </a:fld>
            <a:endParaRPr lang="cs-CZ"/>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2529" y="1320675"/>
            <a:ext cx="6281058" cy="4682720"/>
          </a:xfrm>
          <a:prstGeom prst="rect">
            <a:avLst/>
          </a:prstGeom>
        </p:spPr>
      </p:pic>
    </p:spTree>
    <p:extLst>
      <p:ext uri="{BB962C8B-B14F-4D97-AF65-F5344CB8AC3E}">
        <p14:creationId xmlns:p14="http://schemas.microsoft.com/office/powerpoint/2010/main" val="2804319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1">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iv1" id="{3FA7C7E2-B0E2-46EC-8107-BB18178CBB13}" vid="{4CCF4639-AADD-4DB0-BAEE-1D4977CFD122}"/>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Motiv1</Template>
  <TotalTime>922</TotalTime>
  <Words>264</Words>
  <Application>Microsoft Office PowerPoint</Application>
  <PresentationFormat>Předvádění na obrazovce (4:3)</PresentationFormat>
  <Paragraphs>61</Paragraphs>
  <Slides>11</Slides>
  <Notes>11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11</vt:i4>
      </vt:variant>
    </vt:vector>
  </HeadingPairs>
  <TitlesOfParts>
    <vt:vector size="18" baseType="lpstr">
      <vt:lpstr>Arial</vt:lpstr>
      <vt:lpstr>Calibri</vt:lpstr>
      <vt:lpstr>Candara</vt:lpstr>
      <vt:lpstr>Fira Sans</vt:lpstr>
      <vt:lpstr>Fira Sans Light</vt:lpstr>
      <vt:lpstr>Fira Sans Medium</vt:lpstr>
      <vt:lpstr>Motiv1</vt:lpstr>
      <vt:lpstr>  Tajemství internetu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NBÚ, Na Popelce 2, Praha 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Národní úřad pro kybernetickou a informační bezpečnost (NÚKIB)</dc:title>
  <dc:creator>Miriam Sedláčková</dc:creator>
  <cp:lastModifiedBy>Petra Sobková</cp:lastModifiedBy>
  <cp:revision>92</cp:revision>
  <cp:lastPrinted>2018-08-24T06:26:41Z</cp:lastPrinted>
  <dcterms:created xsi:type="dcterms:W3CDTF">2018-08-23T11:53:48Z</dcterms:created>
  <dcterms:modified xsi:type="dcterms:W3CDTF">2019-04-09T08:51:38Z</dcterms:modified>
</cp:coreProperties>
</file>